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ags/tag2.xml" ContentType="application/vnd.openxmlformats-officedocument.presentationml.tag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2.xml" ContentType="application/vnd.openxmlformats-officedocument.presentationml.slideLayout+xml"/>
  <Override PartName="/ppt/theme/theme3.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3" r:id="rId2"/>
    <p:sldMasterId id="2147483696" r:id="rId3"/>
  </p:sldMasterIdLst>
  <p:notesMasterIdLst>
    <p:notesMasterId r:id="rId9"/>
  </p:notesMasterIdLst>
  <p:handoutMasterIdLst>
    <p:handoutMasterId r:id="rId10"/>
  </p:handoutMasterIdLst>
  <p:sldIdLst>
    <p:sldId id="263" r:id="rId4"/>
    <p:sldId id="373" r:id="rId5"/>
    <p:sldId id="371" r:id="rId6"/>
    <p:sldId id="370" r:id="rId7"/>
    <p:sldId id="305" r:id="rId8"/>
  </p:sldIdLst>
  <p:sldSz cx="12192000" cy="6858000"/>
  <p:notesSz cx="9601200" cy="73152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2" clrIdx="0">
    <p:extLst>
      <p:ext uri="{19B8F6BF-5375-455C-9EA6-DF929625EA0E}">
        <p15:presenceInfo xmlns:p15="http://schemas.microsoft.com/office/powerpoint/2012/main" userId="Windows User" providerId="None"/>
      </p:ext>
    </p:extLst>
  </p:cmAuthor>
  <p:cmAuthor id="2" name="Ann Erickson" initials="AE" lastIdx="1" clrIdx="1">
    <p:extLst>
      <p:ext uri="{19B8F6BF-5375-455C-9EA6-DF929625EA0E}">
        <p15:presenceInfo xmlns:p15="http://schemas.microsoft.com/office/powerpoint/2012/main" userId="Ann Erick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741"/>
    <a:srgbClr val="00468B"/>
    <a:srgbClr val="F8F8F8"/>
    <a:srgbClr val="F57F29"/>
    <a:srgbClr val="409F68"/>
    <a:srgbClr val="A41A2D"/>
    <a:srgbClr val="EAEAEA"/>
    <a:srgbClr val="005F9E"/>
    <a:srgbClr val="0077C8"/>
    <a:srgbClr val="797D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66" autoAdjust="0"/>
    <p:restoredTop sz="72907" autoAdjust="0"/>
  </p:normalViewPr>
  <p:slideViewPr>
    <p:cSldViewPr snapToGrid="0" showGuides="1">
      <p:cViewPr varScale="1">
        <p:scale>
          <a:sx n="84" d="100"/>
          <a:sy n="84" d="100"/>
        </p:scale>
        <p:origin x="152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113" d="100"/>
          <a:sy n="113" d="100"/>
        </p:scale>
        <p:origin x="153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17.xml"/><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703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1"/>
            <a:ext cx="4160520" cy="367030"/>
          </a:xfrm>
          <a:prstGeom prst="rect">
            <a:avLst/>
          </a:prstGeom>
        </p:spPr>
        <p:txBody>
          <a:bodyPr vert="horz" lIns="96661" tIns="48331" rIns="96661" bIns="48331" rtlCol="0"/>
          <a:lstStyle>
            <a:lvl1pPr algn="r">
              <a:defRPr sz="1300"/>
            </a:lvl1pPr>
          </a:lstStyle>
          <a:p>
            <a:fld id="{5F4CD300-4D32-4621-AEE5-923CD374CA4F}" type="datetimeFigureOut">
              <a:rPr lang="en-US" smtClean="0"/>
              <a:t>10/31/2019</a:t>
            </a:fld>
            <a:endParaRPr lang="en-US"/>
          </a:p>
        </p:txBody>
      </p:sp>
      <p:sp>
        <p:nvSpPr>
          <p:cNvPr id="4" name="Footer Placeholder 3"/>
          <p:cNvSpPr>
            <a:spLocks noGrp="1"/>
          </p:cNvSpPr>
          <p:nvPr>
            <p:ph type="ftr" sz="quarter" idx="2"/>
          </p:nvPr>
        </p:nvSpPr>
        <p:spPr>
          <a:xfrm>
            <a:off x="0" y="6948171"/>
            <a:ext cx="4160520" cy="367029"/>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7029"/>
          </a:xfrm>
          <a:prstGeom prst="rect">
            <a:avLst/>
          </a:prstGeom>
        </p:spPr>
        <p:txBody>
          <a:bodyPr vert="horz" lIns="96661" tIns="48331" rIns="96661" bIns="48331" rtlCol="0" anchor="b"/>
          <a:lstStyle>
            <a:lvl1pPr algn="r">
              <a:defRPr sz="1300"/>
            </a:lvl1pPr>
          </a:lstStyle>
          <a:p>
            <a:fld id="{32C2F597-3974-4038-ACB9-FBD6F0DD4F2C}" type="slidenum">
              <a:rPr lang="en-US" smtClean="0"/>
              <a:t>‹#›</a:t>
            </a:fld>
            <a:endParaRPr lang="en-US"/>
          </a:p>
        </p:txBody>
      </p:sp>
    </p:spTree>
    <p:custDataLst>
      <p:tags r:id="rId2"/>
    </p:custDataLst>
    <p:extLst>
      <p:ext uri="{BB962C8B-B14F-4D97-AF65-F5344CB8AC3E}">
        <p14:creationId xmlns:p14="http://schemas.microsoft.com/office/powerpoint/2010/main" val="2563046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6713"/>
          </a:xfrm>
          <a:prstGeom prst="rect">
            <a:avLst/>
          </a:prstGeom>
        </p:spPr>
        <p:txBody>
          <a:bodyPr vert="horz" lIns="91440" tIns="45720" rIns="91440" bIns="45720" rtlCol="0"/>
          <a:lstStyle>
            <a:lvl1pPr algn="r">
              <a:defRPr sz="1200"/>
            </a:lvl1pPr>
          </a:lstStyle>
          <a:p>
            <a:fld id="{A0D08447-3790-4998-B91A-108C6CC43336}" type="datetimeFigureOut">
              <a:rPr lang="en-US" smtClean="0"/>
              <a:t>10/31/2019</a:t>
            </a:fld>
            <a:endParaRPr lang="en-US"/>
          </a:p>
        </p:txBody>
      </p:sp>
      <p:sp>
        <p:nvSpPr>
          <p:cNvPr id="4" name="Slide Image Placeholder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521075"/>
            <a:ext cx="7680325" cy="28797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6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6712"/>
          </a:xfrm>
          <a:prstGeom prst="rect">
            <a:avLst/>
          </a:prstGeom>
        </p:spPr>
        <p:txBody>
          <a:bodyPr vert="horz" lIns="91440" tIns="45720" rIns="91440" bIns="45720" rtlCol="0" anchor="b"/>
          <a:lstStyle>
            <a:lvl1pPr algn="r">
              <a:defRPr sz="1200"/>
            </a:lvl1pPr>
          </a:lstStyle>
          <a:p>
            <a:fld id="{0E807B22-4F98-4A3A-B48F-E22F6A20D1FF}" type="slidenum">
              <a:rPr lang="en-US" smtClean="0"/>
              <a:t>‹#›</a:t>
            </a:fld>
            <a:endParaRPr lang="en-US"/>
          </a:p>
        </p:txBody>
      </p:sp>
    </p:spTree>
    <p:extLst>
      <p:ext uri="{BB962C8B-B14F-4D97-AF65-F5344CB8AC3E}">
        <p14:creationId xmlns:p14="http://schemas.microsoft.com/office/powerpoint/2010/main" val="280564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07B22-4F98-4A3A-B48F-E22F6A20D1FF}" type="slidenum">
              <a:rPr lang="en-US" smtClean="0"/>
              <a:t>1</a:t>
            </a:fld>
            <a:endParaRPr lang="en-US"/>
          </a:p>
        </p:txBody>
      </p:sp>
    </p:spTree>
    <p:extLst>
      <p:ext uri="{BB962C8B-B14F-4D97-AF65-F5344CB8AC3E}">
        <p14:creationId xmlns:p14="http://schemas.microsoft.com/office/powerpoint/2010/main" val="646892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07B22-4F98-4A3A-B48F-E22F6A20D1FF}" type="slidenum">
              <a:rPr lang="en-US" smtClean="0"/>
              <a:t>2</a:t>
            </a:fld>
            <a:endParaRPr lang="en-US"/>
          </a:p>
        </p:txBody>
      </p:sp>
    </p:spTree>
    <p:extLst>
      <p:ext uri="{BB962C8B-B14F-4D97-AF65-F5344CB8AC3E}">
        <p14:creationId xmlns:p14="http://schemas.microsoft.com/office/powerpoint/2010/main" val="3335078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-Always match the requirements from the job description with an example of your work..</a:t>
            </a:r>
            <a:r>
              <a:rPr lang="en-US" baseline="0" dirty="0" smtClean="0"/>
              <a:t> Sometimes recruiter's get 30-100 applications and resumes, and if they cant see that your skills match the requirements, you wont even get an interview with the hiring leader. For example if one of the requirements is “ customer service experience”  put something like “ over 3 years of experience in customer service in retail at </a:t>
            </a:r>
            <a:r>
              <a:rPr lang="en-US" baseline="0" dirty="0" err="1" smtClean="0"/>
              <a:t>Kohls</a:t>
            </a:r>
            <a:r>
              <a:rPr lang="en-US" baseline="0" dirty="0" smtClean="0"/>
              <a:t>, and volunteering for WISCONSIN NATIONAL GUARD FAMILY PROGRAM.”</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-Have a related skills section at the top of your resume</a:t>
            </a:r>
            <a:r>
              <a:rPr lang="en-US" baseline="0" dirty="0" smtClean="0"/>
              <a:t>. Again, you want to make it clear and easy to identify for the recruiter and hiring leader. Having this at the top, and changing it for EVERY job application is crucial.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-Always cater your cover letter- this is where you can shine a little personality for example</a:t>
            </a:r>
            <a:r>
              <a:rPr lang="en-US" baseline="0" dirty="0" smtClean="0"/>
              <a:t>, if you know a company is passionate about community involvement like LHI, put a sentence like, “I understand that one of the corner stones of </a:t>
            </a:r>
            <a:r>
              <a:rPr lang="en-US" baseline="0" dirty="0" err="1" smtClean="0"/>
              <a:t>Lhi</a:t>
            </a:r>
            <a:r>
              <a:rPr lang="en-US" baseline="0" dirty="0" smtClean="0"/>
              <a:t> is giving back to the community. This resonates with me because I volunteer for Big Brothers Big Sisters and the La Crosse Autism Foundation monthly, and I strongly believe in giving back.”  This will show culture fit.  Also the cover letter is a place to explain gaps for example “ my spouse was deployed from July 2017- January 2019, and during this time, I was a single parent and also volunteered as a </a:t>
            </a:r>
            <a:r>
              <a:rPr lang="en-US" sz="1200" b="0" i="0" u="none" strike="noStrike" kern="1200" baseline="0" dirty="0" smtClean="0">
                <a:solidFill>
                  <a:schemeClr val="tx1"/>
                </a:solidFill>
                <a:latin typeface="+mn-lt"/>
                <a:ea typeface="+mn-ea"/>
                <a:cs typeface="+mn-cs"/>
              </a:rPr>
              <a:t>SPONSORSHIP CHAIRPERSON for the Wi National Guard. </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-Related skills activity (handouts)- I am going to hand out some real career openings at </a:t>
            </a:r>
            <a:r>
              <a:rPr lang="en-US" dirty="0" err="1" smtClean="0"/>
              <a:t>Lhi</a:t>
            </a:r>
            <a:r>
              <a:rPr lang="en-US" dirty="0" smtClean="0"/>
              <a:t> and our parent company via United Health group-   I would like you and a partner to come up with 4-5 bullets for a related</a:t>
            </a:r>
            <a:r>
              <a:rPr lang="en-US" baseline="0" dirty="0" smtClean="0"/>
              <a:t> skills section.  Take the “volunteer roles” and pull out experience that matches the requirement with an example.  Feel free to use the volunteer forms and your own personal experience.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0E807B22-4F98-4A3A-B48F-E22F6A20D1FF}" type="slidenum">
              <a:rPr lang="en-US" smtClean="0"/>
              <a:t>3</a:t>
            </a:fld>
            <a:endParaRPr lang="en-US"/>
          </a:p>
        </p:txBody>
      </p:sp>
    </p:spTree>
    <p:extLst>
      <p:ext uri="{BB962C8B-B14F-4D97-AF65-F5344CB8AC3E}">
        <p14:creationId xmlns:p14="http://schemas.microsoft.com/office/powerpoint/2010/main" val="4001931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Short term</a:t>
            </a:r>
            <a:r>
              <a:rPr lang="en-US" baseline="0" dirty="0" smtClean="0"/>
              <a:t> long term commitments, </a:t>
            </a:r>
            <a:r>
              <a:rPr lang="en-US" baseline="0" dirty="0" err="1" smtClean="0"/>
              <a:t>cont</a:t>
            </a:r>
            <a:r>
              <a:rPr lang="en-US" baseline="0" dirty="0" smtClean="0"/>
              <a:t> to work with volunteer organizations/ do events to speak to them</a:t>
            </a:r>
          </a:p>
          <a:p>
            <a:pPr marL="171450" indent="-171450">
              <a:buFontTx/>
              <a:buChar char="-"/>
            </a:pPr>
            <a:r>
              <a:rPr lang="en-US" baseline="0" dirty="0" smtClean="0"/>
              <a:t>Go to he volunteer events that the unit host to interact and network, and you can speak to communicating/ collaborating</a:t>
            </a:r>
          </a:p>
          <a:p>
            <a:pPr marL="171450" indent="-171450">
              <a:buFontTx/>
              <a:buChar char="-"/>
            </a:pPr>
            <a:r>
              <a:rPr lang="en-US" baseline="0" dirty="0" smtClean="0"/>
              <a:t>License – maintain it, and also do </a:t>
            </a:r>
            <a:r>
              <a:rPr lang="en-US" baseline="0" dirty="0" err="1" smtClean="0"/>
              <a:t>cont</a:t>
            </a:r>
            <a:r>
              <a:rPr lang="en-US" baseline="0" dirty="0" smtClean="0"/>
              <a:t> </a:t>
            </a:r>
            <a:r>
              <a:rPr lang="en-US" baseline="0" dirty="0" err="1" smtClean="0"/>
              <a:t>ed</a:t>
            </a:r>
            <a:r>
              <a:rPr lang="en-US" baseline="0" dirty="0" smtClean="0"/>
              <a:t> such as LinkedIn learning for training certificates, and other credible learning sites (linda.com, Cornell University)</a:t>
            </a:r>
          </a:p>
          <a:p>
            <a:pPr marL="171450" indent="-171450">
              <a:buFontTx/>
              <a:buChar char="-"/>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E807B22-4F98-4A3A-B48F-E22F6A20D1FF}" type="slidenum">
              <a:rPr lang="en-US" smtClean="0"/>
              <a:t>4</a:t>
            </a:fld>
            <a:endParaRPr lang="en-US"/>
          </a:p>
        </p:txBody>
      </p:sp>
    </p:spTree>
    <p:extLst>
      <p:ext uri="{BB962C8B-B14F-4D97-AF65-F5344CB8AC3E}">
        <p14:creationId xmlns:p14="http://schemas.microsoft.com/office/powerpoint/2010/main" val="1245289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ags" Target="../tags/tag5.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ags" Target="../tags/tag6.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2.xml"/><Relationship Id="rId1" Type="http://schemas.openxmlformats.org/officeDocument/2006/relationships/tags" Target="../tags/tag1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4552" y="6502148"/>
            <a:ext cx="621792" cy="217873"/>
          </a:xfrm>
          <a:prstGeom prst="rect">
            <a:avLst/>
          </a:prstGeom>
        </p:spPr>
      </p:pic>
      <p:sp>
        <p:nvSpPr>
          <p:cNvPr id="6" name="Content Placeholder 5"/>
          <p:cNvSpPr>
            <a:spLocks noGrp="1"/>
          </p:cNvSpPr>
          <p:nvPr>
            <p:ph sz="quarter" idx="11"/>
          </p:nvPr>
        </p:nvSpPr>
        <p:spPr>
          <a:xfrm>
            <a:off x="493713" y="1362456"/>
            <a:ext cx="11155680" cy="4964453"/>
          </a:xfrm>
          <a:prstGeom prst="rect">
            <a:avLst/>
          </a:prstGeom>
        </p:spPr>
        <p:txBody>
          <a:bodyPr/>
          <a:lstStyle>
            <a:lvl1pPr>
              <a:lnSpc>
                <a:spcPct val="100000"/>
              </a:lnSpc>
              <a:spcBef>
                <a:spcPts val="300"/>
              </a:spcBef>
              <a:spcAft>
                <a:spcPts val="1000"/>
              </a:spcAft>
              <a:defRPr sz="1600">
                <a:solidFill>
                  <a:schemeClr val="tx1"/>
                </a:solidFill>
              </a:defRPr>
            </a:lvl1pPr>
            <a:lvl2pPr>
              <a:lnSpc>
                <a:spcPct val="100000"/>
              </a:lnSpc>
              <a:spcBef>
                <a:spcPts val="300"/>
              </a:spcBef>
              <a:spcAft>
                <a:spcPts val="1000"/>
              </a:spcAft>
              <a:defRPr sz="1400">
                <a:solidFill>
                  <a:schemeClr val="tx1"/>
                </a:solidFill>
              </a:defRPr>
            </a:lvl2pPr>
            <a:lvl3pPr>
              <a:lnSpc>
                <a:spcPct val="100000"/>
              </a:lnSpc>
              <a:spcBef>
                <a:spcPts val="300"/>
              </a:spcBef>
              <a:spcAft>
                <a:spcPts val="1000"/>
              </a:spcAft>
              <a:defRPr sz="1200">
                <a:solidFill>
                  <a:schemeClr val="tx1"/>
                </a:solidFill>
              </a:defRPr>
            </a:lvl3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
        <p:nvSpPr>
          <p:cNvPr id="4" name="Title 3"/>
          <p:cNvSpPr>
            <a:spLocks noGrp="1"/>
          </p:cNvSpPr>
          <p:nvPr>
            <p:ph type="title"/>
          </p:nvPr>
        </p:nvSpPr>
        <p:spPr>
          <a:xfrm>
            <a:off x="493713" y="466344"/>
            <a:ext cx="11155680" cy="457200"/>
          </a:xfrm>
          <a:prstGeom prst="rect">
            <a:avLst/>
          </a:prstGeom>
        </p:spPr>
        <p:txBody>
          <a:bodyPr/>
          <a:lstStyle>
            <a:lvl1pPr>
              <a:defRPr sz="2800">
                <a:solidFill>
                  <a:schemeClr val="tx1"/>
                </a:solidFill>
              </a:defRPr>
            </a:lvl1pPr>
          </a:lstStyle>
          <a:p>
            <a:endParaRPr lang="en-US" noProof="0" dirty="0"/>
          </a:p>
        </p:txBody>
      </p:sp>
    </p:spTree>
    <p:custDataLst>
      <p:tags r:id="rId1"/>
    </p:custDataLst>
    <p:extLst>
      <p:ext uri="{BB962C8B-B14F-4D97-AF65-F5344CB8AC3E}">
        <p14:creationId xmlns:p14="http://schemas.microsoft.com/office/powerpoint/2010/main" val="17173544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10">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3437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bg1"/>
              </a:solidFill>
            </a:endParaRPr>
          </a:p>
        </p:txBody>
      </p:sp>
      <p:cxnSp>
        <p:nvCxnSpPr>
          <p:cNvPr id="6" name="Straight Connector 5"/>
          <p:cNvCxnSpPr/>
          <p:nvPr userDrawn="1"/>
        </p:nvCxnSpPr>
        <p:spPr>
          <a:xfrm>
            <a:off x="5440680" y="731520"/>
            <a:ext cx="0" cy="5394960"/>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4552" y="6501384"/>
            <a:ext cx="620888" cy="219217"/>
          </a:xfrm>
          <a:prstGeom prst="rect">
            <a:avLst/>
          </a:prstGeom>
        </p:spPr>
      </p:pic>
      <p:sp>
        <p:nvSpPr>
          <p:cNvPr id="9" name="Text Placeholder 7"/>
          <p:cNvSpPr>
            <a:spLocks noGrp="1"/>
          </p:cNvSpPr>
          <p:nvPr>
            <p:ph type="body" sz="quarter" idx="11"/>
          </p:nvPr>
        </p:nvSpPr>
        <p:spPr>
          <a:xfrm>
            <a:off x="612775" y="2844428"/>
            <a:ext cx="4572000" cy="1325880"/>
          </a:xfrm>
          <a:prstGeom prst="rect">
            <a:avLst/>
          </a:prstGeom>
        </p:spPr>
        <p:txBody>
          <a:bodyPr/>
          <a:lstStyle>
            <a:lvl1pPr marL="0" indent="0">
              <a:lnSpc>
                <a:spcPct val="100000"/>
              </a:lnSpc>
              <a:spcBef>
                <a:spcPts val="300"/>
              </a:spcBef>
              <a:spcAft>
                <a:spcPts val="1000"/>
              </a:spcAft>
              <a:buNone/>
              <a:defRPr sz="1600">
                <a:solidFill>
                  <a:schemeClr val="bg1"/>
                </a:solidFill>
              </a:defRPr>
            </a:lvl1pPr>
          </a:lstStyle>
          <a:p>
            <a:pPr lvl="0"/>
            <a:endParaRPr lang="en-US" noProof="0" dirty="0"/>
          </a:p>
        </p:txBody>
      </p:sp>
      <p:sp>
        <p:nvSpPr>
          <p:cNvPr id="10" name="Text Placeholder 9"/>
          <p:cNvSpPr>
            <a:spLocks noGrp="1"/>
          </p:cNvSpPr>
          <p:nvPr>
            <p:ph type="body" sz="quarter" idx="12"/>
          </p:nvPr>
        </p:nvSpPr>
        <p:spPr>
          <a:xfrm>
            <a:off x="5742432" y="1600200"/>
            <a:ext cx="6099048" cy="4032504"/>
          </a:xfrm>
          <a:prstGeom prst="rect">
            <a:avLst/>
          </a:prstGeom>
        </p:spPr>
        <p:txBody>
          <a:bodyPr anchor="t"/>
          <a:lstStyle>
            <a:lvl1pPr>
              <a:lnSpc>
                <a:spcPct val="100000"/>
              </a:lnSpc>
              <a:spcBef>
                <a:spcPts val="300"/>
              </a:spcBef>
              <a:spcAft>
                <a:spcPts val="1000"/>
              </a:spcAft>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noProof="0" dirty="0" smtClean="0"/>
          </a:p>
        </p:txBody>
      </p:sp>
      <p:sp>
        <p:nvSpPr>
          <p:cNvPr id="11" name="Title 3"/>
          <p:cNvSpPr>
            <a:spLocks noGrp="1"/>
          </p:cNvSpPr>
          <p:nvPr>
            <p:ph type="title"/>
          </p:nvPr>
        </p:nvSpPr>
        <p:spPr>
          <a:xfrm>
            <a:off x="612648" y="2423160"/>
            <a:ext cx="4572000" cy="365760"/>
          </a:xfrm>
          <a:prstGeom prst="rect">
            <a:avLst/>
          </a:prstGeom>
        </p:spPr>
        <p:txBody>
          <a:bodyPr/>
          <a:lstStyle>
            <a:lvl1pPr>
              <a:defRPr sz="2800" b="1">
                <a:solidFill>
                  <a:schemeClr val="bg1"/>
                </a:solidFill>
              </a:defRPr>
            </a:lvl1pPr>
          </a:lstStyle>
          <a:p>
            <a:endParaRPr lang="en-US" noProof="0" dirty="0"/>
          </a:p>
        </p:txBody>
      </p:sp>
    </p:spTree>
    <p:custDataLst>
      <p:tags r:id="rId1"/>
    </p:custDataLst>
    <p:extLst>
      <p:ext uri="{BB962C8B-B14F-4D97-AF65-F5344CB8AC3E}">
        <p14:creationId xmlns:p14="http://schemas.microsoft.com/office/powerpoint/2010/main" val="338837462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Rectangle 4"/>
          <p:cNvSpPr/>
          <p:nvPr userDrawn="1"/>
        </p:nvSpPr>
        <p:spPr>
          <a:xfrm>
            <a:off x="0" y="6170645"/>
            <a:ext cx="12192000" cy="687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3154322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84632" y="2853944"/>
            <a:ext cx="9710928" cy="530352"/>
          </a:xfrm>
          <a:prstGeom prst="rect">
            <a:avLst/>
          </a:prstGeom>
        </p:spPr>
        <p:txBody>
          <a:bodyPr/>
          <a:lstStyle>
            <a:lvl1pPr marL="0" indent="0">
              <a:buNone/>
              <a:defRPr sz="3200">
                <a:solidFill>
                  <a:schemeClr val="tx1"/>
                </a:solidFill>
              </a:defRPr>
            </a:lvl1pPr>
          </a:lstStyle>
          <a:p>
            <a:pPr lvl="0"/>
            <a:endParaRPr lang="en-US" noProof="0" dirty="0"/>
          </a:p>
        </p:txBody>
      </p:sp>
    </p:spTree>
    <p:custDataLst>
      <p:tags r:id="rId1"/>
    </p:custDataLst>
    <p:extLst>
      <p:ext uri="{BB962C8B-B14F-4D97-AF65-F5344CB8AC3E}">
        <p14:creationId xmlns:p14="http://schemas.microsoft.com/office/powerpoint/2010/main" val="27845194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2">
    <p:spTree>
      <p:nvGrpSpPr>
        <p:cNvPr id="1" name=""/>
        <p:cNvGrpSpPr/>
        <p:nvPr/>
      </p:nvGrpSpPr>
      <p:grpSpPr>
        <a:xfrm>
          <a:off x="0" y="0"/>
          <a:ext cx="0" cy="0"/>
          <a:chOff x="0" y="0"/>
          <a:chExt cx="0" cy="0"/>
        </a:xfrm>
      </p:grpSpPr>
      <p:sp>
        <p:nvSpPr>
          <p:cNvPr id="5" name="Rectangle 4"/>
          <p:cNvSpPr/>
          <p:nvPr userDrawn="1"/>
        </p:nvSpPr>
        <p:spPr>
          <a:xfrm>
            <a:off x="-1" y="6561056"/>
            <a:ext cx="10981853" cy="226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0" y="905256"/>
            <a:ext cx="12216384" cy="73152"/>
          </a:xfrm>
          <a:prstGeom prst="rect">
            <a:avLst/>
          </a:prstGeom>
        </p:spPr>
      </p:pic>
      <p:sp>
        <p:nvSpPr>
          <p:cNvPr id="7" name="Text Placeholder 6"/>
          <p:cNvSpPr>
            <a:spLocks noGrp="1"/>
          </p:cNvSpPr>
          <p:nvPr>
            <p:ph type="body" sz="quarter" idx="11"/>
          </p:nvPr>
        </p:nvSpPr>
        <p:spPr>
          <a:xfrm>
            <a:off x="484632" y="1362456"/>
            <a:ext cx="11155680" cy="2395728"/>
          </a:xfrm>
          <a:prstGeom prst="rect">
            <a:avLst/>
          </a:prstGeom>
        </p:spPr>
        <p:txBody>
          <a:bodyPr/>
          <a:lstStyle>
            <a:lvl1pPr>
              <a:lnSpc>
                <a:spcPct val="100000"/>
              </a:lnSpc>
              <a:spcBef>
                <a:spcPts val="300"/>
              </a:spcBef>
              <a:spcAft>
                <a:spcPts val="1000"/>
              </a:spcAft>
              <a:buClr>
                <a:srgbClr val="343741"/>
              </a:buClr>
              <a:defRPr sz="1600">
                <a:solidFill>
                  <a:schemeClr val="tx1"/>
                </a:solidFill>
              </a:defRPr>
            </a:lvl1pPr>
            <a:lvl2pPr>
              <a:lnSpc>
                <a:spcPct val="100000"/>
              </a:lnSpc>
              <a:spcBef>
                <a:spcPts val="300"/>
              </a:spcBef>
              <a:spcAft>
                <a:spcPts val="1000"/>
              </a:spcAft>
              <a:defRPr sz="1400"/>
            </a:lvl2pPr>
            <a:lvl3pPr>
              <a:lnSpc>
                <a:spcPct val="100000"/>
              </a:lnSpc>
              <a:spcBef>
                <a:spcPts val="300"/>
              </a:spcBef>
              <a:spcAft>
                <a:spcPts val="1000"/>
              </a:spcAft>
              <a:defRPr sz="1200"/>
            </a:lvl3pPr>
            <a:lvl4pPr>
              <a:defRPr sz="1600"/>
            </a:lvl4pPr>
            <a:lvl5pPr>
              <a:defRPr sz="1600"/>
            </a:lvl5pPr>
          </a:lstStyle>
          <a:p>
            <a:pPr lvl="0"/>
            <a:endParaRPr lang="en-US" noProof="0" dirty="0" smtClean="0"/>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274552" y="6502148"/>
            <a:ext cx="621792" cy="217873"/>
          </a:xfrm>
          <a:prstGeom prst="rect">
            <a:avLst/>
          </a:prstGeom>
        </p:spPr>
      </p:pic>
      <p:sp>
        <p:nvSpPr>
          <p:cNvPr id="8" name="Title 3"/>
          <p:cNvSpPr>
            <a:spLocks noGrp="1"/>
          </p:cNvSpPr>
          <p:nvPr>
            <p:ph type="title"/>
          </p:nvPr>
        </p:nvSpPr>
        <p:spPr>
          <a:xfrm>
            <a:off x="493713" y="466344"/>
            <a:ext cx="11155680" cy="457200"/>
          </a:xfrm>
          <a:prstGeom prst="rect">
            <a:avLst/>
          </a:prstGeom>
        </p:spPr>
        <p:txBody>
          <a:bodyPr/>
          <a:lstStyle>
            <a:lvl1pPr>
              <a:defRPr sz="2800">
                <a:solidFill>
                  <a:schemeClr val="tx1"/>
                </a:solidFill>
              </a:defRPr>
            </a:lvl1pPr>
          </a:lstStyle>
          <a:p>
            <a:endParaRPr lang="en-US" noProof="0" dirty="0"/>
          </a:p>
        </p:txBody>
      </p:sp>
    </p:spTree>
    <p:custDataLst>
      <p:tags r:id="rId1"/>
    </p:custDataLst>
    <p:extLst>
      <p:ext uri="{BB962C8B-B14F-4D97-AF65-F5344CB8AC3E}">
        <p14:creationId xmlns:p14="http://schemas.microsoft.com/office/powerpoint/2010/main" val="670531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3">
    <p:spTree>
      <p:nvGrpSpPr>
        <p:cNvPr id="1" name=""/>
        <p:cNvGrpSpPr/>
        <p:nvPr/>
      </p:nvGrpSpPr>
      <p:grpSpPr>
        <a:xfrm>
          <a:off x="0" y="0"/>
          <a:ext cx="0" cy="0"/>
          <a:chOff x="0" y="0"/>
          <a:chExt cx="0" cy="0"/>
        </a:xfrm>
      </p:grpSpPr>
      <p:sp>
        <p:nvSpPr>
          <p:cNvPr id="5" name="Rectangle 4"/>
          <p:cNvSpPr/>
          <p:nvPr userDrawn="1"/>
        </p:nvSpPr>
        <p:spPr>
          <a:xfrm>
            <a:off x="-1" y="6561056"/>
            <a:ext cx="10981853" cy="226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0" y="905256"/>
            <a:ext cx="12216384" cy="73152"/>
          </a:xfrm>
          <a:prstGeom prst="rect">
            <a:avLst/>
          </a:prstGeom>
        </p:spPr>
      </p:pic>
      <p:sp>
        <p:nvSpPr>
          <p:cNvPr id="7" name="Text Placeholder 6"/>
          <p:cNvSpPr>
            <a:spLocks noGrp="1"/>
          </p:cNvSpPr>
          <p:nvPr>
            <p:ph type="body" sz="quarter" idx="11"/>
          </p:nvPr>
        </p:nvSpPr>
        <p:spPr>
          <a:xfrm>
            <a:off x="484632" y="1362456"/>
            <a:ext cx="5440680" cy="4480560"/>
          </a:xfrm>
          <a:prstGeom prst="rect">
            <a:avLst/>
          </a:prstGeom>
        </p:spPr>
        <p:txBody>
          <a:bodyPr/>
          <a:lstStyle>
            <a:lvl1pPr>
              <a:lnSpc>
                <a:spcPct val="100000"/>
              </a:lnSpc>
              <a:spcBef>
                <a:spcPts val="300"/>
              </a:spcBef>
              <a:spcAft>
                <a:spcPts val="1000"/>
              </a:spcAft>
              <a:buClr>
                <a:srgbClr val="343741"/>
              </a:buClr>
              <a:defRPr sz="1600">
                <a:solidFill>
                  <a:schemeClr val="tx1"/>
                </a:solidFill>
              </a:defRPr>
            </a:lvl1pPr>
            <a:lvl2pPr>
              <a:lnSpc>
                <a:spcPct val="100000"/>
              </a:lnSpc>
              <a:spcBef>
                <a:spcPts val="300"/>
              </a:spcBef>
              <a:spcAft>
                <a:spcPts val="1000"/>
              </a:spcAft>
              <a:defRPr sz="1400"/>
            </a:lvl2pPr>
            <a:lvl3pPr>
              <a:lnSpc>
                <a:spcPct val="100000"/>
              </a:lnSpc>
              <a:spcBef>
                <a:spcPts val="300"/>
              </a:spcBef>
              <a:spcAft>
                <a:spcPts val="1000"/>
              </a:spcAft>
              <a:defRPr sz="1200"/>
            </a:lvl3pPr>
            <a:lvl4pPr>
              <a:defRPr sz="1600"/>
            </a:lvl4pPr>
            <a:lvl5pPr>
              <a:defRPr sz="1600"/>
            </a:lvl5pPr>
          </a:lstStyle>
          <a:p>
            <a:pPr lvl="0"/>
            <a:endParaRPr lang="en-US" noProof="0" dirty="0" smtClean="0"/>
          </a:p>
        </p:txBody>
      </p:sp>
      <p:sp>
        <p:nvSpPr>
          <p:cNvPr id="6" name="Text Placeholder 5"/>
          <p:cNvSpPr>
            <a:spLocks noGrp="1"/>
          </p:cNvSpPr>
          <p:nvPr>
            <p:ph type="body" sz="quarter" idx="12"/>
          </p:nvPr>
        </p:nvSpPr>
        <p:spPr>
          <a:xfrm>
            <a:off x="6208776" y="1362456"/>
            <a:ext cx="5440680" cy="4480560"/>
          </a:xfrm>
          <a:prstGeom prst="rect">
            <a:avLst/>
          </a:prstGeom>
        </p:spPr>
        <p:txBody>
          <a:bodyPr/>
          <a:lstStyle>
            <a:lvl1pPr>
              <a:lnSpc>
                <a:spcPct val="100000"/>
              </a:lnSpc>
              <a:spcBef>
                <a:spcPts val="300"/>
              </a:spcBef>
              <a:spcAft>
                <a:spcPts val="1000"/>
              </a:spcAft>
              <a:buClr>
                <a:srgbClr val="343741"/>
              </a:buClr>
              <a:defRPr sz="1600">
                <a:solidFill>
                  <a:schemeClr val="tx1"/>
                </a:solidFill>
              </a:defRPr>
            </a:lvl1pPr>
            <a:lvl2pPr>
              <a:lnSpc>
                <a:spcPct val="100000"/>
              </a:lnSpc>
              <a:spcBef>
                <a:spcPts val="300"/>
              </a:spcBef>
              <a:spcAft>
                <a:spcPts val="1000"/>
              </a:spcAft>
              <a:defRPr sz="1400"/>
            </a:lvl2pPr>
            <a:lvl3pPr>
              <a:lnSpc>
                <a:spcPct val="100000"/>
              </a:lnSpc>
              <a:spcBef>
                <a:spcPts val="300"/>
              </a:spcBef>
              <a:spcAft>
                <a:spcPts val="1000"/>
              </a:spcAft>
              <a:defRPr sz="1200"/>
            </a:lvl3pPr>
          </a:lstStyle>
          <a:p>
            <a:pPr lvl="0"/>
            <a:endParaRPr lang="en-US" noProof="0" dirty="0" smtClean="0"/>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274552" y="6502148"/>
            <a:ext cx="621792" cy="217873"/>
          </a:xfrm>
          <a:prstGeom prst="rect">
            <a:avLst/>
          </a:prstGeom>
        </p:spPr>
      </p:pic>
      <p:sp>
        <p:nvSpPr>
          <p:cNvPr id="8" name="Title 3"/>
          <p:cNvSpPr>
            <a:spLocks noGrp="1"/>
          </p:cNvSpPr>
          <p:nvPr>
            <p:ph type="title"/>
          </p:nvPr>
        </p:nvSpPr>
        <p:spPr>
          <a:xfrm>
            <a:off x="493713" y="466344"/>
            <a:ext cx="11155680" cy="457200"/>
          </a:xfrm>
          <a:prstGeom prst="rect">
            <a:avLst/>
          </a:prstGeom>
        </p:spPr>
        <p:txBody>
          <a:bodyPr/>
          <a:lstStyle>
            <a:lvl1pPr>
              <a:defRPr sz="2800">
                <a:solidFill>
                  <a:schemeClr val="tx1"/>
                </a:solidFill>
              </a:defRPr>
            </a:lvl1pPr>
          </a:lstStyle>
          <a:p>
            <a:endParaRPr lang="en-US" noProof="0" dirty="0"/>
          </a:p>
        </p:txBody>
      </p:sp>
    </p:spTree>
    <p:custDataLst>
      <p:tags r:id="rId1"/>
    </p:custDataLst>
    <p:extLst>
      <p:ext uri="{BB962C8B-B14F-4D97-AF65-F5344CB8AC3E}">
        <p14:creationId xmlns:p14="http://schemas.microsoft.com/office/powerpoint/2010/main" val="31450641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4">
    <p:spTree>
      <p:nvGrpSpPr>
        <p:cNvPr id="1" name=""/>
        <p:cNvGrpSpPr/>
        <p:nvPr/>
      </p:nvGrpSpPr>
      <p:grpSpPr>
        <a:xfrm>
          <a:off x="0" y="0"/>
          <a:ext cx="0" cy="0"/>
          <a:chOff x="0" y="0"/>
          <a:chExt cx="0" cy="0"/>
        </a:xfrm>
      </p:grpSpPr>
      <p:sp>
        <p:nvSpPr>
          <p:cNvPr id="5" name="Rectangle 4"/>
          <p:cNvSpPr/>
          <p:nvPr userDrawn="1"/>
        </p:nvSpPr>
        <p:spPr>
          <a:xfrm>
            <a:off x="-1" y="6561056"/>
            <a:ext cx="10981853" cy="226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4552" y="6502148"/>
            <a:ext cx="621792" cy="217873"/>
          </a:xfrm>
          <a:prstGeom prst="rect">
            <a:avLst/>
          </a:prstGeom>
        </p:spPr>
      </p:pic>
      <p:sp>
        <p:nvSpPr>
          <p:cNvPr id="7" name="Text Placeholder 6"/>
          <p:cNvSpPr>
            <a:spLocks noGrp="1"/>
          </p:cNvSpPr>
          <p:nvPr>
            <p:ph type="body" sz="quarter" idx="11"/>
          </p:nvPr>
        </p:nvSpPr>
        <p:spPr>
          <a:xfrm>
            <a:off x="484632" y="1362456"/>
            <a:ext cx="11155680" cy="2395728"/>
          </a:xfrm>
          <a:prstGeom prst="rect">
            <a:avLst/>
          </a:prstGeom>
        </p:spPr>
        <p:txBody>
          <a:bodyPr/>
          <a:lstStyle>
            <a:lvl1pPr>
              <a:lnSpc>
                <a:spcPct val="100000"/>
              </a:lnSpc>
              <a:spcBef>
                <a:spcPts val="300"/>
              </a:spcBef>
              <a:spcAft>
                <a:spcPts val="1000"/>
              </a:spcAft>
              <a:buClr>
                <a:srgbClr val="343741"/>
              </a:buClr>
              <a:defRPr sz="1600">
                <a:solidFill>
                  <a:schemeClr val="tx1"/>
                </a:solidFill>
              </a:defRPr>
            </a:lvl1pPr>
            <a:lvl2pPr>
              <a:lnSpc>
                <a:spcPct val="100000"/>
              </a:lnSpc>
              <a:spcBef>
                <a:spcPts val="300"/>
              </a:spcBef>
              <a:spcAft>
                <a:spcPts val="1000"/>
              </a:spcAft>
              <a:defRPr sz="1400"/>
            </a:lvl2pPr>
            <a:lvl3pPr>
              <a:lnSpc>
                <a:spcPct val="100000"/>
              </a:lnSpc>
              <a:spcBef>
                <a:spcPts val="300"/>
              </a:spcBef>
              <a:spcAft>
                <a:spcPts val="1000"/>
              </a:spcAft>
              <a:defRPr sz="1200"/>
            </a:lvl3pPr>
            <a:lvl4pPr>
              <a:defRPr sz="1600"/>
            </a:lvl4pPr>
            <a:lvl5pPr>
              <a:defRPr sz="1600"/>
            </a:lvl5pPr>
          </a:lstStyle>
          <a:p>
            <a:pPr lvl="0"/>
            <a:endParaRPr lang="en-US" noProof="0" dirty="0" smtClean="0"/>
          </a:p>
        </p:txBody>
      </p:sp>
      <p:sp>
        <p:nvSpPr>
          <p:cNvPr id="8" name="Title 3"/>
          <p:cNvSpPr>
            <a:spLocks noGrp="1"/>
          </p:cNvSpPr>
          <p:nvPr>
            <p:ph type="title"/>
          </p:nvPr>
        </p:nvSpPr>
        <p:spPr>
          <a:xfrm>
            <a:off x="493713" y="466344"/>
            <a:ext cx="11155680" cy="457200"/>
          </a:xfrm>
          <a:prstGeom prst="rect">
            <a:avLst/>
          </a:prstGeom>
        </p:spPr>
        <p:txBody>
          <a:bodyPr/>
          <a:lstStyle>
            <a:lvl1pPr>
              <a:defRPr sz="2800">
                <a:solidFill>
                  <a:schemeClr val="tx1"/>
                </a:solidFill>
              </a:defRPr>
            </a:lvl1pPr>
          </a:lstStyle>
          <a:p>
            <a:endParaRPr lang="en-US" noProof="0" dirty="0"/>
          </a:p>
        </p:txBody>
      </p:sp>
    </p:spTree>
    <p:custDataLst>
      <p:tags r:id="rId1"/>
    </p:custDataLst>
    <p:extLst>
      <p:ext uri="{BB962C8B-B14F-4D97-AF65-F5344CB8AC3E}">
        <p14:creationId xmlns:p14="http://schemas.microsoft.com/office/powerpoint/2010/main" val="29505833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5">
    <p:spTree>
      <p:nvGrpSpPr>
        <p:cNvPr id="1" name=""/>
        <p:cNvGrpSpPr/>
        <p:nvPr/>
      </p:nvGrpSpPr>
      <p:grpSpPr>
        <a:xfrm>
          <a:off x="0" y="0"/>
          <a:ext cx="0" cy="0"/>
          <a:chOff x="0" y="0"/>
          <a:chExt cx="0" cy="0"/>
        </a:xfrm>
      </p:grpSpPr>
      <p:sp>
        <p:nvSpPr>
          <p:cNvPr id="5" name="Rectangle 4"/>
          <p:cNvSpPr/>
          <p:nvPr userDrawn="1"/>
        </p:nvSpPr>
        <p:spPr>
          <a:xfrm>
            <a:off x="-1" y="6561056"/>
            <a:ext cx="10981853" cy="226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4552" y="6502148"/>
            <a:ext cx="621792" cy="217873"/>
          </a:xfrm>
          <a:prstGeom prst="rect">
            <a:avLst/>
          </a:prstGeom>
        </p:spPr>
      </p:pic>
      <p:sp>
        <p:nvSpPr>
          <p:cNvPr id="7" name="Text Placeholder 6"/>
          <p:cNvSpPr>
            <a:spLocks noGrp="1"/>
          </p:cNvSpPr>
          <p:nvPr>
            <p:ph type="body" sz="quarter" idx="11"/>
          </p:nvPr>
        </p:nvSpPr>
        <p:spPr>
          <a:xfrm>
            <a:off x="4690870" y="1362455"/>
            <a:ext cx="6903720" cy="4983480"/>
          </a:xfrm>
          <a:prstGeom prst="rect">
            <a:avLst/>
          </a:prstGeom>
        </p:spPr>
        <p:txBody>
          <a:bodyPr/>
          <a:lstStyle>
            <a:lvl1pPr>
              <a:lnSpc>
                <a:spcPct val="100000"/>
              </a:lnSpc>
              <a:spcBef>
                <a:spcPts val="300"/>
              </a:spcBef>
              <a:spcAft>
                <a:spcPts val="1000"/>
              </a:spcAft>
              <a:buClr>
                <a:srgbClr val="343741"/>
              </a:buClr>
              <a:defRPr sz="1600">
                <a:solidFill>
                  <a:schemeClr val="tx1"/>
                </a:solidFill>
              </a:defRPr>
            </a:lvl1pPr>
            <a:lvl2pPr>
              <a:lnSpc>
                <a:spcPct val="100000"/>
              </a:lnSpc>
              <a:spcBef>
                <a:spcPts val="300"/>
              </a:spcBef>
              <a:spcAft>
                <a:spcPts val="1000"/>
              </a:spcAft>
              <a:defRPr sz="1400"/>
            </a:lvl2pPr>
            <a:lvl3pPr>
              <a:lnSpc>
                <a:spcPct val="100000"/>
              </a:lnSpc>
              <a:spcBef>
                <a:spcPts val="300"/>
              </a:spcBef>
              <a:spcAft>
                <a:spcPts val="1000"/>
              </a:spcAft>
              <a:defRPr sz="1200"/>
            </a:lvl3pPr>
            <a:lvl4pPr>
              <a:defRPr sz="1600"/>
            </a:lvl4pPr>
            <a:lvl5pPr>
              <a:defRPr sz="1600"/>
            </a:lvl5pPr>
          </a:lstStyle>
          <a:p>
            <a:pPr lvl="0"/>
            <a:endParaRPr lang="en-US" noProof="0" dirty="0" smtClean="0"/>
          </a:p>
        </p:txBody>
      </p:sp>
      <p:sp>
        <p:nvSpPr>
          <p:cNvPr id="8" name="Title 3"/>
          <p:cNvSpPr>
            <a:spLocks noGrp="1"/>
          </p:cNvSpPr>
          <p:nvPr>
            <p:ph type="title"/>
          </p:nvPr>
        </p:nvSpPr>
        <p:spPr>
          <a:xfrm>
            <a:off x="4690872" y="466344"/>
            <a:ext cx="7269480" cy="457200"/>
          </a:xfrm>
          <a:prstGeom prst="rect">
            <a:avLst/>
          </a:prstGeom>
        </p:spPr>
        <p:txBody>
          <a:bodyPr/>
          <a:lstStyle>
            <a:lvl1pPr>
              <a:defRPr sz="2800">
                <a:solidFill>
                  <a:schemeClr val="tx1"/>
                </a:solidFill>
              </a:defRPr>
            </a:lvl1pPr>
          </a:lstStyle>
          <a:p>
            <a:endParaRPr lang="en-US" noProof="0" dirty="0"/>
          </a:p>
        </p:txBody>
      </p:sp>
      <p:sp>
        <p:nvSpPr>
          <p:cNvPr id="13" name="Picture Placeholder 12"/>
          <p:cNvSpPr>
            <a:spLocks noGrp="1"/>
          </p:cNvSpPr>
          <p:nvPr>
            <p:ph type="pic" sz="quarter" idx="12"/>
          </p:nvPr>
        </p:nvSpPr>
        <p:spPr>
          <a:xfrm>
            <a:off x="-1" y="0"/>
            <a:ext cx="4014216" cy="6876288"/>
          </a:xfrm>
          <a:prstGeom prst="rect">
            <a:avLst/>
          </a:prstGeom>
        </p:spPr>
        <p:txBody>
          <a:bodyPr/>
          <a:lstStyle>
            <a:lvl1pPr marL="0" indent="0">
              <a:buNone/>
              <a:defRPr/>
            </a:lvl1pPr>
          </a:lstStyle>
          <a:p>
            <a:endParaRPr lang="en-US" dirty="0"/>
          </a:p>
        </p:txBody>
      </p:sp>
    </p:spTree>
    <p:custDataLst>
      <p:tags r:id="rId1"/>
    </p:custDataLst>
    <p:extLst>
      <p:ext uri="{BB962C8B-B14F-4D97-AF65-F5344CB8AC3E}">
        <p14:creationId xmlns:p14="http://schemas.microsoft.com/office/powerpoint/2010/main" val="28601200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6">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612648" y="1655064"/>
            <a:ext cx="4343400" cy="4343400"/>
          </a:xfrm>
          <a:prstGeom prst="rect">
            <a:avLst/>
          </a:prstGeom>
        </p:spPr>
        <p:txBody>
          <a:bodyPr/>
          <a:lstStyle>
            <a:lvl1pPr marL="0" indent="0">
              <a:buNone/>
              <a:defRPr>
                <a:solidFill>
                  <a:schemeClr val="tx1"/>
                </a:solidFill>
              </a:defRPr>
            </a:lvl1pPr>
          </a:lstStyle>
          <a:p>
            <a:endParaRPr lang="en-US" dirty="0"/>
          </a:p>
        </p:txBody>
      </p:sp>
      <p:sp>
        <p:nvSpPr>
          <p:cNvPr id="8" name="Text Placeholder 6"/>
          <p:cNvSpPr>
            <a:spLocks noGrp="1"/>
          </p:cNvSpPr>
          <p:nvPr>
            <p:ph type="body" sz="quarter" idx="13"/>
          </p:nvPr>
        </p:nvSpPr>
        <p:spPr>
          <a:xfrm>
            <a:off x="493776" y="932688"/>
            <a:ext cx="11155680" cy="457200"/>
          </a:xfrm>
          <a:prstGeom prst="rect">
            <a:avLst/>
          </a:prstGeom>
        </p:spPr>
        <p:txBody>
          <a:bodyPr/>
          <a:lstStyle>
            <a:lvl1pPr marL="0" indent="0">
              <a:buNone/>
              <a:tabLst>
                <a:tab pos="6511925" algn="l"/>
              </a:tabLst>
              <a:defRPr sz="1800">
                <a:solidFill>
                  <a:schemeClr val="tx1"/>
                </a:solidFill>
                <a:latin typeface="+mj-lt"/>
              </a:defRPr>
            </a:lvl1pPr>
          </a:lstStyle>
          <a:p>
            <a:pPr lvl="0"/>
            <a:endParaRPr lang="en-US" noProof="0" dirty="0"/>
          </a:p>
        </p:txBody>
      </p:sp>
      <p:sp>
        <p:nvSpPr>
          <p:cNvPr id="10" name="Text Placeholder 9"/>
          <p:cNvSpPr>
            <a:spLocks noGrp="1"/>
          </p:cNvSpPr>
          <p:nvPr>
            <p:ph type="body" sz="quarter" idx="14"/>
          </p:nvPr>
        </p:nvSpPr>
        <p:spPr>
          <a:xfrm>
            <a:off x="5560291" y="1618487"/>
            <a:ext cx="6089165" cy="4560639"/>
          </a:xfrm>
          <a:prstGeom prst="rect">
            <a:avLst/>
          </a:prstGeom>
        </p:spPr>
        <p:txBody>
          <a:bodyPr/>
          <a:lstStyle>
            <a:lvl1pPr marL="0" indent="0">
              <a:lnSpc>
                <a:spcPct val="100000"/>
              </a:lnSpc>
              <a:spcBef>
                <a:spcPts val="300"/>
              </a:spcBef>
              <a:spcAft>
                <a:spcPts val="1000"/>
              </a:spcAft>
              <a:buNone/>
              <a:defRPr sz="16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US" noProof="0" dirty="0" smtClean="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4552" y="6502148"/>
            <a:ext cx="621792" cy="217873"/>
          </a:xfrm>
          <a:prstGeom prst="rect">
            <a:avLst/>
          </a:prstGeom>
        </p:spPr>
      </p:pic>
      <p:sp>
        <p:nvSpPr>
          <p:cNvPr id="9" name="Title 3"/>
          <p:cNvSpPr>
            <a:spLocks noGrp="1"/>
          </p:cNvSpPr>
          <p:nvPr>
            <p:ph type="title"/>
          </p:nvPr>
        </p:nvSpPr>
        <p:spPr>
          <a:xfrm>
            <a:off x="493713" y="466344"/>
            <a:ext cx="11155680" cy="457200"/>
          </a:xfrm>
          <a:prstGeom prst="rect">
            <a:avLst/>
          </a:prstGeom>
        </p:spPr>
        <p:txBody>
          <a:bodyPr/>
          <a:lstStyle>
            <a:lvl1pPr>
              <a:defRPr sz="2800">
                <a:solidFill>
                  <a:schemeClr val="tx1"/>
                </a:solidFill>
              </a:defRPr>
            </a:lvl1pPr>
          </a:lstStyle>
          <a:p>
            <a:endParaRPr lang="en-US" noProof="0" dirty="0"/>
          </a:p>
        </p:txBody>
      </p:sp>
    </p:spTree>
    <p:custDataLst>
      <p:tags r:id="rId1"/>
    </p:custDataLst>
    <p:extLst>
      <p:ext uri="{BB962C8B-B14F-4D97-AF65-F5344CB8AC3E}">
        <p14:creationId xmlns:p14="http://schemas.microsoft.com/office/powerpoint/2010/main" val="11240669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7">
    <p:spTree>
      <p:nvGrpSpPr>
        <p:cNvPr id="1" name=""/>
        <p:cNvGrpSpPr/>
        <p:nvPr/>
      </p:nvGrpSpPr>
      <p:grpSpPr>
        <a:xfrm>
          <a:off x="0" y="0"/>
          <a:ext cx="0" cy="0"/>
          <a:chOff x="0" y="0"/>
          <a:chExt cx="0" cy="0"/>
        </a:xfrm>
      </p:grpSpPr>
      <p:cxnSp>
        <p:nvCxnSpPr>
          <p:cNvPr id="4" name="Straight Connector 3"/>
          <p:cNvCxnSpPr/>
          <p:nvPr userDrawn="1"/>
        </p:nvCxnSpPr>
        <p:spPr>
          <a:xfrm>
            <a:off x="5440680" y="731520"/>
            <a:ext cx="0" cy="5394960"/>
          </a:xfrm>
          <a:prstGeom prst="line">
            <a:avLst/>
          </a:prstGeom>
          <a:ln>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1"/>
          </p:nvPr>
        </p:nvSpPr>
        <p:spPr>
          <a:xfrm>
            <a:off x="612775" y="2844428"/>
            <a:ext cx="4572000" cy="1325880"/>
          </a:xfrm>
          <a:prstGeom prst="rect">
            <a:avLst/>
          </a:prstGeom>
        </p:spPr>
        <p:txBody>
          <a:bodyPr/>
          <a:lstStyle>
            <a:lvl1pPr marL="0" indent="0">
              <a:lnSpc>
                <a:spcPct val="100000"/>
              </a:lnSpc>
              <a:spcBef>
                <a:spcPts val="300"/>
              </a:spcBef>
              <a:spcAft>
                <a:spcPts val="1000"/>
              </a:spcAft>
              <a:buNone/>
              <a:defRPr sz="1600">
                <a:solidFill>
                  <a:schemeClr val="tx1"/>
                </a:solidFill>
              </a:defRPr>
            </a:lvl1pPr>
          </a:lstStyle>
          <a:p>
            <a:pPr lvl="0"/>
            <a:endParaRPr lang="en-US" noProof="0" dirty="0"/>
          </a:p>
        </p:txBody>
      </p:sp>
      <p:sp>
        <p:nvSpPr>
          <p:cNvPr id="8" name="Text Placeholder 9"/>
          <p:cNvSpPr>
            <a:spLocks noGrp="1"/>
          </p:cNvSpPr>
          <p:nvPr>
            <p:ph type="body" sz="quarter" idx="12"/>
          </p:nvPr>
        </p:nvSpPr>
        <p:spPr>
          <a:xfrm>
            <a:off x="5742432" y="1600200"/>
            <a:ext cx="6099048" cy="4032504"/>
          </a:xfrm>
          <a:prstGeom prst="rect">
            <a:avLst/>
          </a:prstGeom>
        </p:spPr>
        <p:txBody>
          <a:bodyPr anchor="t"/>
          <a:lstStyle>
            <a:lvl1pPr>
              <a:lnSpc>
                <a:spcPct val="100000"/>
              </a:lnSpc>
              <a:spcBef>
                <a:spcPts val="300"/>
              </a:spcBef>
              <a:spcAft>
                <a:spcPts val="1000"/>
              </a:spcAft>
              <a:buClr>
                <a:srgbClr val="343741"/>
              </a:buClr>
              <a:defRPr sz="160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noProof="0" dirty="0" smtClean="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4552" y="6502148"/>
            <a:ext cx="621792" cy="217873"/>
          </a:xfrm>
          <a:prstGeom prst="rect">
            <a:avLst/>
          </a:prstGeom>
        </p:spPr>
      </p:pic>
      <p:sp>
        <p:nvSpPr>
          <p:cNvPr id="9" name="Title 3"/>
          <p:cNvSpPr>
            <a:spLocks noGrp="1"/>
          </p:cNvSpPr>
          <p:nvPr>
            <p:ph type="title"/>
          </p:nvPr>
        </p:nvSpPr>
        <p:spPr>
          <a:xfrm>
            <a:off x="612648" y="2423160"/>
            <a:ext cx="4572000" cy="365760"/>
          </a:xfrm>
          <a:prstGeom prst="rect">
            <a:avLst/>
          </a:prstGeom>
        </p:spPr>
        <p:txBody>
          <a:bodyPr/>
          <a:lstStyle>
            <a:lvl1pPr>
              <a:defRPr sz="2800" b="1">
                <a:solidFill>
                  <a:schemeClr val="tx1"/>
                </a:solidFill>
              </a:defRPr>
            </a:lvl1pPr>
          </a:lstStyle>
          <a:p>
            <a:endParaRPr lang="en-US" noProof="0" dirty="0"/>
          </a:p>
        </p:txBody>
      </p:sp>
    </p:spTree>
    <p:custDataLst>
      <p:tags r:id="rId1"/>
    </p:custDataLst>
    <p:extLst>
      <p:ext uri="{BB962C8B-B14F-4D97-AF65-F5344CB8AC3E}">
        <p14:creationId xmlns:p14="http://schemas.microsoft.com/office/powerpoint/2010/main" val="12922241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8">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005F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6" name="Straight Connector 5"/>
          <p:cNvCxnSpPr/>
          <p:nvPr userDrawn="1"/>
        </p:nvCxnSpPr>
        <p:spPr>
          <a:xfrm>
            <a:off x="5440680" y="731520"/>
            <a:ext cx="0" cy="5394960"/>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4552" y="6501384"/>
            <a:ext cx="620888" cy="219217"/>
          </a:xfrm>
          <a:prstGeom prst="rect">
            <a:avLst/>
          </a:prstGeom>
        </p:spPr>
      </p:pic>
      <p:sp>
        <p:nvSpPr>
          <p:cNvPr id="8" name="Text Placeholder 7"/>
          <p:cNvSpPr>
            <a:spLocks noGrp="1"/>
          </p:cNvSpPr>
          <p:nvPr>
            <p:ph type="body" sz="quarter" idx="11"/>
          </p:nvPr>
        </p:nvSpPr>
        <p:spPr>
          <a:xfrm>
            <a:off x="612775" y="2844428"/>
            <a:ext cx="4572000" cy="1325880"/>
          </a:xfrm>
          <a:prstGeom prst="rect">
            <a:avLst/>
          </a:prstGeom>
        </p:spPr>
        <p:txBody>
          <a:bodyPr/>
          <a:lstStyle>
            <a:lvl1pPr marL="0" indent="0">
              <a:lnSpc>
                <a:spcPct val="100000"/>
              </a:lnSpc>
              <a:spcBef>
                <a:spcPts val="300"/>
              </a:spcBef>
              <a:spcAft>
                <a:spcPts val="1000"/>
              </a:spcAft>
              <a:buNone/>
              <a:defRPr sz="1600">
                <a:solidFill>
                  <a:schemeClr val="bg1"/>
                </a:solidFill>
              </a:defRPr>
            </a:lvl1pPr>
          </a:lstStyle>
          <a:p>
            <a:pPr lvl="0"/>
            <a:endParaRPr lang="en-US" noProof="0" dirty="0"/>
          </a:p>
        </p:txBody>
      </p:sp>
      <p:sp>
        <p:nvSpPr>
          <p:cNvPr id="10" name="Text Placeholder 9"/>
          <p:cNvSpPr>
            <a:spLocks noGrp="1"/>
          </p:cNvSpPr>
          <p:nvPr>
            <p:ph type="body" sz="quarter" idx="12"/>
          </p:nvPr>
        </p:nvSpPr>
        <p:spPr>
          <a:xfrm>
            <a:off x="5742432" y="1600200"/>
            <a:ext cx="6099048" cy="4032504"/>
          </a:xfrm>
          <a:prstGeom prst="rect">
            <a:avLst/>
          </a:prstGeom>
        </p:spPr>
        <p:txBody>
          <a:bodyPr anchor="t"/>
          <a:lstStyle>
            <a:lvl1pPr>
              <a:lnSpc>
                <a:spcPct val="100000"/>
              </a:lnSpc>
              <a:spcBef>
                <a:spcPts val="300"/>
              </a:spcBef>
              <a:spcAft>
                <a:spcPts val="1000"/>
              </a:spcAft>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noProof="0" dirty="0" smtClean="0"/>
          </a:p>
        </p:txBody>
      </p:sp>
      <p:sp>
        <p:nvSpPr>
          <p:cNvPr id="9" name="Title 3"/>
          <p:cNvSpPr>
            <a:spLocks noGrp="1"/>
          </p:cNvSpPr>
          <p:nvPr>
            <p:ph type="title"/>
          </p:nvPr>
        </p:nvSpPr>
        <p:spPr>
          <a:xfrm>
            <a:off x="612648" y="2423160"/>
            <a:ext cx="4572000" cy="365760"/>
          </a:xfrm>
          <a:prstGeom prst="rect">
            <a:avLst/>
          </a:prstGeom>
        </p:spPr>
        <p:txBody>
          <a:bodyPr/>
          <a:lstStyle>
            <a:lvl1pPr>
              <a:defRPr sz="2800" b="1">
                <a:solidFill>
                  <a:schemeClr val="bg1"/>
                </a:solidFill>
              </a:defRPr>
            </a:lvl1pPr>
          </a:lstStyle>
          <a:p>
            <a:endParaRPr lang="en-US" noProof="0" dirty="0"/>
          </a:p>
        </p:txBody>
      </p:sp>
    </p:spTree>
    <p:custDataLst>
      <p:tags r:id="rId1"/>
    </p:custDataLst>
    <p:extLst>
      <p:ext uri="{BB962C8B-B14F-4D97-AF65-F5344CB8AC3E}">
        <p14:creationId xmlns:p14="http://schemas.microsoft.com/office/powerpoint/2010/main" val="35037881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9">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9ACF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6" name="Straight Connector 5"/>
          <p:cNvCxnSpPr/>
          <p:nvPr userDrawn="1"/>
        </p:nvCxnSpPr>
        <p:spPr>
          <a:xfrm>
            <a:off x="5440680" y="731520"/>
            <a:ext cx="0" cy="5394960"/>
          </a:xfrm>
          <a:prstGeom prst="line">
            <a:avLst/>
          </a:prstGeom>
          <a:ln>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4552" y="6501384"/>
            <a:ext cx="620888" cy="219217"/>
          </a:xfrm>
          <a:prstGeom prst="rect">
            <a:avLst/>
          </a:prstGeom>
        </p:spPr>
      </p:pic>
      <p:sp>
        <p:nvSpPr>
          <p:cNvPr id="9" name="Text Placeholder 7"/>
          <p:cNvSpPr>
            <a:spLocks noGrp="1"/>
          </p:cNvSpPr>
          <p:nvPr>
            <p:ph type="body" sz="quarter" idx="11"/>
          </p:nvPr>
        </p:nvSpPr>
        <p:spPr>
          <a:xfrm>
            <a:off x="612775" y="2844428"/>
            <a:ext cx="4572000" cy="1325880"/>
          </a:xfrm>
          <a:prstGeom prst="rect">
            <a:avLst/>
          </a:prstGeom>
        </p:spPr>
        <p:txBody>
          <a:bodyPr/>
          <a:lstStyle>
            <a:lvl1pPr marL="0" indent="0">
              <a:lnSpc>
                <a:spcPct val="100000"/>
              </a:lnSpc>
              <a:spcBef>
                <a:spcPts val="300"/>
              </a:spcBef>
              <a:spcAft>
                <a:spcPts val="1000"/>
              </a:spcAft>
              <a:buNone/>
              <a:defRPr sz="1600">
                <a:solidFill>
                  <a:schemeClr val="tx1"/>
                </a:solidFill>
              </a:defRPr>
            </a:lvl1pPr>
          </a:lstStyle>
          <a:p>
            <a:pPr lvl="0"/>
            <a:endParaRPr lang="en-US" noProof="0" dirty="0"/>
          </a:p>
        </p:txBody>
      </p:sp>
      <p:sp>
        <p:nvSpPr>
          <p:cNvPr id="10" name="Text Placeholder 9"/>
          <p:cNvSpPr>
            <a:spLocks noGrp="1"/>
          </p:cNvSpPr>
          <p:nvPr>
            <p:ph type="body" sz="quarter" idx="12"/>
          </p:nvPr>
        </p:nvSpPr>
        <p:spPr>
          <a:xfrm>
            <a:off x="5742432" y="1600200"/>
            <a:ext cx="6099048" cy="4032504"/>
          </a:xfrm>
          <a:prstGeom prst="rect">
            <a:avLst/>
          </a:prstGeom>
        </p:spPr>
        <p:txBody>
          <a:bodyPr anchor="t"/>
          <a:lstStyle>
            <a:lvl1pPr>
              <a:lnSpc>
                <a:spcPct val="100000"/>
              </a:lnSpc>
              <a:spcBef>
                <a:spcPts val="300"/>
              </a:spcBef>
              <a:spcAft>
                <a:spcPts val="1000"/>
              </a:spcAft>
              <a:buClr>
                <a:srgbClr val="343741"/>
              </a:buClr>
              <a:defRPr sz="160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noProof="0" dirty="0" smtClean="0"/>
          </a:p>
        </p:txBody>
      </p:sp>
      <p:sp>
        <p:nvSpPr>
          <p:cNvPr id="11" name="Title 3"/>
          <p:cNvSpPr>
            <a:spLocks noGrp="1"/>
          </p:cNvSpPr>
          <p:nvPr>
            <p:ph type="title"/>
          </p:nvPr>
        </p:nvSpPr>
        <p:spPr>
          <a:xfrm>
            <a:off x="612648" y="2423160"/>
            <a:ext cx="4572000" cy="365760"/>
          </a:xfrm>
          <a:prstGeom prst="rect">
            <a:avLst/>
          </a:prstGeom>
        </p:spPr>
        <p:txBody>
          <a:bodyPr/>
          <a:lstStyle>
            <a:lvl1pPr>
              <a:defRPr sz="2800" b="1">
                <a:solidFill>
                  <a:schemeClr val="tx1"/>
                </a:solidFill>
              </a:defRPr>
            </a:lvl1pPr>
          </a:lstStyle>
          <a:p>
            <a:endParaRPr lang="en-US" noProof="0" dirty="0"/>
          </a:p>
        </p:txBody>
      </p:sp>
    </p:spTree>
    <p:custDataLst>
      <p:tags r:id="rId1"/>
    </p:custDataLst>
    <p:extLst>
      <p:ext uri="{BB962C8B-B14F-4D97-AF65-F5344CB8AC3E}">
        <p14:creationId xmlns:p14="http://schemas.microsoft.com/office/powerpoint/2010/main" val="7543849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2.xml"/><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heme" Target="../theme/theme3.xml"/><Relationship Id="rId1" Type="http://schemas.openxmlformats.org/officeDocument/2006/relationships/slideLayout" Target="../slideLayouts/slideLayout12.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0" y="6647688"/>
            <a:ext cx="8851392" cy="73152"/>
          </a:xfrm>
          <a:prstGeom prst="rect">
            <a:avLst/>
          </a:prstGeom>
        </p:spPr>
      </p:pic>
      <p:sp>
        <p:nvSpPr>
          <p:cNvPr id="4" name="Slide Number Placeholder 5"/>
          <p:cNvSpPr txBox="1">
            <a:spLocks/>
          </p:cNvSpPr>
          <p:nvPr userDrawn="1"/>
        </p:nvSpPr>
        <p:spPr>
          <a:xfrm>
            <a:off x="9201150" y="6492240"/>
            <a:ext cx="2990850" cy="365125"/>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noProof="0" dirty="0" smtClean="0">
                <a:solidFill>
                  <a:srgbClr val="797D82"/>
                </a:solidFill>
              </a:rPr>
              <a:t>© 2018 Logistics Health Incorporated.</a:t>
            </a:r>
            <a:r>
              <a:rPr lang="en-US" baseline="0" noProof="0" dirty="0" smtClean="0">
                <a:solidFill>
                  <a:srgbClr val="797D82"/>
                </a:solidFill>
              </a:rPr>
              <a:t> </a:t>
            </a:r>
            <a:r>
              <a:rPr lang="en-US" noProof="0" dirty="0" smtClean="0">
                <a:solidFill>
                  <a:srgbClr val="797D82"/>
                </a:solidFill>
              </a:rPr>
              <a:t>All rights reserved.</a:t>
            </a:r>
            <a:endParaRPr lang="en-US" noProof="0" dirty="0">
              <a:solidFill>
                <a:srgbClr val="797D82"/>
              </a:solidFill>
            </a:endParaRPr>
          </a:p>
        </p:txBody>
      </p:sp>
    </p:spTree>
    <p:custDataLst>
      <p:tags r:id="rId2"/>
    </p:custDataLst>
    <p:extLst>
      <p:ext uri="{BB962C8B-B14F-4D97-AF65-F5344CB8AC3E}">
        <p14:creationId xmlns:p14="http://schemas.microsoft.com/office/powerpoint/2010/main" val="1508307908"/>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a:off x="0" y="6647688"/>
            <a:ext cx="10927080" cy="73152"/>
          </a:xfrm>
          <a:prstGeom prst="rect">
            <a:avLst/>
          </a:prstGeom>
        </p:spPr>
      </p:pic>
    </p:spTree>
    <p:custDataLst>
      <p:tags r:id="rId13"/>
    </p:custDataLst>
    <p:extLst>
      <p:ext uri="{BB962C8B-B14F-4D97-AF65-F5344CB8AC3E}">
        <p14:creationId xmlns:p14="http://schemas.microsoft.com/office/powerpoint/2010/main" val="1229292159"/>
      </p:ext>
    </p:extLst>
  </p:cSld>
  <p:clrMap bg1="lt1" tx1="dk1" bg2="lt2" tx2="dk2" accent1="accent1" accent2="accent2" accent3="accent3" accent4="accent4" accent5="accent5" accent6="accent6" hlink="hlink" folHlink="folHlink"/>
  <p:sldLayoutIdLst>
    <p:sldLayoutId id="2147483686" r:id="rId1"/>
    <p:sldLayoutId id="2147483694" r:id="rId2"/>
    <p:sldLayoutId id="2147483703" r:id="rId3"/>
    <p:sldLayoutId id="2147483702" r:id="rId4"/>
    <p:sldLayoutId id="2147483721" r:id="rId5"/>
    <p:sldLayoutId id="2147483691" r:id="rId6"/>
    <p:sldLayoutId id="2147483698" r:id="rId7"/>
    <p:sldLayoutId id="2147483699" r:id="rId8"/>
    <p:sldLayoutId id="2147483700" r:id="rId9"/>
    <p:sldLayoutId id="2147483701" r:id="rId10"/>
    <p:sldLayoutId id="214748371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3356516"/>
            <a:ext cx="12207240" cy="73152"/>
          </a:xfrm>
          <a:prstGeom prst="rect">
            <a:avLst/>
          </a:prstGeom>
        </p:spPr>
      </p:pic>
    </p:spTree>
    <p:custDataLst>
      <p:tags r:id="rId3"/>
    </p:custDataLst>
    <p:extLst>
      <p:ext uri="{BB962C8B-B14F-4D97-AF65-F5344CB8AC3E}">
        <p14:creationId xmlns:p14="http://schemas.microsoft.com/office/powerpoint/2010/main" val="3505073856"/>
      </p:ext>
    </p:extLst>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18.xml"/><Relationship Id="rId5" Type="http://schemas.openxmlformats.org/officeDocument/2006/relationships/image" Target="../media/image5.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4" cstate="screen">
            <a:extLst>
              <a:ext uri="{28A0092B-C50C-407E-A947-70E740481C1C}">
                <a14:useLocalDpi xmlns:a14="http://schemas.microsoft.com/office/drawing/2010/main"/>
              </a:ext>
            </a:extLst>
          </a:blip>
          <a:srcRect t="7737" r="26587" b="1289"/>
          <a:stretch/>
        </p:blipFill>
        <p:spPr>
          <a:xfrm>
            <a:off x="3854369" y="-22302"/>
            <a:ext cx="8345066" cy="6894157"/>
          </a:xfrm>
          <a:prstGeom prst="rect">
            <a:avLst/>
          </a:prstGeom>
        </p:spPr>
      </p:pic>
      <p:sp>
        <p:nvSpPr>
          <p:cNvPr id="68" name="Rectangle 4"/>
          <p:cNvSpPr/>
          <p:nvPr/>
        </p:nvSpPr>
        <p:spPr>
          <a:xfrm>
            <a:off x="95170" y="-33469"/>
            <a:ext cx="6942667" cy="6891469"/>
          </a:xfrm>
          <a:custGeom>
            <a:avLst/>
            <a:gdLst>
              <a:gd name="connsiteX0" fmla="*/ 0 w 3657600"/>
              <a:gd name="connsiteY0" fmla="*/ 0 h 6246374"/>
              <a:gd name="connsiteX1" fmla="*/ 3657600 w 3657600"/>
              <a:gd name="connsiteY1" fmla="*/ 0 h 6246374"/>
              <a:gd name="connsiteX2" fmla="*/ 3657600 w 3657600"/>
              <a:gd name="connsiteY2" fmla="*/ 6246374 h 6246374"/>
              <a:gd name="connsiteX3" fmla="*/ 0 w 3657600"/>
              <a:gd name="connsiteY3" fmla="*/ 6246374 h 6246374"/>
              <a:gd name="connsiteX4" fmla="*/ 0 w 3657600"/>
              <a:gd name="connsiteY4" fmla="*/ 0 h 6246374"/>
              <a:gd name="connsiteX0" fmla="*/ 0 w 4347714"/>
              <a:gd name="connsiteY0" fmla="*/ 0 h 6255000"/>
              <a:gd name="connsiteX1" fmla="*/ 3657600 w 4347714"/>
              <a:gd name="connsiteY1" fmla="*/ 0 h 6255000"/>
              <a:gd name="connsiteX2" fmla="*/ 4347714 w 4347714"/>
              <a:gd name="connsiteY2" fmla="*/ 6255000 h 6255000"/>
              <a:gd name="connsiteX3" fmla="*/ 0 w 4347714"/>
              <a:gd name="connsiteY3" fmla="*/ 6246374 h 6255000"/>
              <a:gd name="connsiteX4" fmla="*/ 0 w 4347714"/>
              <a:gd name="connsiteY4" fmla="*/ 0 h 6255000"/>
              <a:gd name="connsiteX0" fmla="*/ 0 w 4347714"/>
              <a:gd name="connsiteY0" fmla="*/ 0 h 6255000"/>
              <a:gd name="connsiteX1" fmla="*/ 2881222 w 4347714"/>
              <a:gd name="connsiteY1" fmla="*/ 0 h 6255000"/>
              <a:gd name="connsiteX2" fmla="*/ 4347714 w 4347714"/>
              <a:gd name="connsiteY2" fmla="*/ 6255000 h 6255000"/>
              <a:gd name="connsiteX3" fmla="*/ 0 w 4347714"/>
              <a:gd name="connsiteY3" fmla="*/ 6246374 h 6255000"/>
              <a:gd name="connsiteX4" fmla="*/ 0 w 4347714"/>
              <a:gd name="connsiteY4" fmla="*/ 0 h 6255000"/>
              <a:gd name="connsiteX0" fmla="*/ 0 w 4123428"/>
              <a:gd name="connsiteY0" fmla="*/ 0 h 6255000"/>
              <a:gd name="connsiteX1" fmla="*/ 2881222 w 4123428"/>
              <a:gd name="connsiteY1" fmla="*/ 0 h 6255000"/>
              <a:gd name="connsiteX2" fmla="*/ 4123428 w 4123428"/>
              <a:gd name="connsiteY2" fmla="*/ 6255000 h 6255000"/>
              <a:gd name="connsiteX3" fmla="*/ 0 w 4123428"/>
              <a:gd name="connsiteY3" fmla="*/ 6246374 h 6255000"/>
              <a:gd name="connsiteX4" fmla="*/ 0 w 4123428"/>
              <a:gd name="connsiteY4" fmla="*/ 0 h 6255000"/>
              <a:gd name="connsiteX0" fmla="*/ 0 w 4813542"/>
              <a:gd name="connsiteY0" fmla="*/ 0 h 6246374"/>
              <a:gd name="connsiteX1" fmla="*/ 2881222 w 4813542"/>
              <a:gd name="connsiteY1" fmla="*/ 0 h 6246374"/>
              <a:gd name="connsiteX2" fmla="*/ 4813542 w 4813542"/>
              <a:gd name="connsiteY2" fmla="*/ 6246374 h 6246374"/>
              <a:gd name="connsiteX3" fmla="*/ 0 w 4813542"/>
              <a:gd name="connsiteY3" fmla="*/ 6246374 h 6246374"/>
              <a:gd name="connsiteX4" fmla="*/ 0 w 4813542"/>
              <a:gd name="connsiteY4" fmla="*/ 0 h 6246374"/>
              <a:gd name="connsiteX0" fmla="*/ 0 w 4813542"/>
              <a:gd name="connsiteY0" fmla="*/ 0 h 6246374"/>
              <a:gd name="connsiteX1" fmla="*/ 3588588 w 4813542"/>
              <a:gd name="connsiteY1" fmla="*/ 0 h 6246374"/>
              <a:gd name="connsiteX2" fmla="*/ 4813542 w 4813542"/>
              <a:gd name="connsiteY2" fmla="*/ 6246374 h 6246374"/>
              <a:gd name="connsiteX3" fmla="*/ 0 w 4813542"/>
              <a:gd name="connsiteY3" fmla="*/ 6246374 h 6246374"/>
              <a:gd name="connsiteX4" fmla="*/ 0 w 4813542"/>
              <a:gd name="connsiteY4" fmla="*/ 0 h 6246374"/>
              <a:gd name="connsiteX0" fmla="*/ 16778 w 4830320"/>
              <a:gd name="connsiteY0" fmla="*/ 0 h 6883937"/>
              <a:gd name="connsiteX1" fmla="*/ 3605366 w 4830320"/>
              <a:gd name="connsiteY1" fmla="*/ 0 h 6883937"/>
              <a:gd name="connsiteX2" fmla="*/ 4830320 w 4830320"/>
              <a:gd name="connsiteY2" fmla="*/ 6246374 h 6883937"/>
              <a:gd name="connsiteX3" fmla="*/ 0 w 4830320"/>
              <a:gd name="connsiteY3" fmla="*/ 6883937 h 6883937"/>
              <a:gd name="connsiteX4" fmla="*/ 16778 w 4830320"/>
              <a:gd name="connsiteY4" fmla="*/ 0 h 6883937"/>
              <a:gd name="connsiteX0" fmla="*/ 16778 w 5157490"/>
              <a:gd name="connsiteY0" fmla="*/ 0 h 6883937"/>
              <a:gd name="connsiteX1" fmla="*/ 3605366 w 5157490"/>
              <a:gd name="connsiteY1" fmla="*/ 0 h 6883937"/>
              <a:gd name="connsiteX2" fmla="*/ 5157490 w 5157490"/>
              <a:gd name="connsiteY2" fmla="*/ 6867159 h 6883937"/>
              <a:gd name="connsiteX3" fmla="*/ 0 w 5157490"/>
              <a:gd name="connsiteY3" fmla="*/ 6883937 h 6883937"/>
              <a:gd name="connsiteX4" fmla="*/ 16778 w 5157490"/>
              <a:gd name="connsiteY4" fmla="*/ 0 h 6883937"/>
              <a:gd name="connsiteX0" fmla="*/ 16778 w 5157490"/>
              <a:gd name="connsiteY0" fmla="*/ 0 h 6883937"/>
              <a:gd name="connsiteX1" fmla="*/ 5081828 w 5157490"/>
              <a:gd name="connsiteY1" fmla="*/ 8389 h 6883937"/>
              <a:gd name="connsiteX2" fmla="*/ 5157490 w 5157490"/>
              <a:gd name="connsiteY2" fmla="*/ 6867159 h 6883937"/>
              <a:gd name="connsiteX3" fmla="*/ 0 w 5157490"/>
              <a:gd name="connsiteY3" fmla="*/ 6883937 h 6883937"/>
              <a:gd name="connsiteX4" fmla="*/ 16778 w 5157490"/>
              <a:gd name="connsiteY4" fmla="*/ 0 h 6883937"/>
              <a:gd name="connsiteX0" fmla="*/ 16778 w 6105446"/>
              <a:gd name="connsiteY0" fmla="*/ 0 h 6883937"/>
              <a:gd name="connsiteX1" fmla="*/ 5081828 w 6105446"/>
              <a:gd name="connsiteY1" fmla="*/ 8389 h 6883937"/>
              <a:gd name="connsiteX2" fmla="*/ 6105446 w 6105446"/>
              <a:gd name="connsiteY2" fmla="*/ 6867159 h 6883937"/>
              <a:gd name="connsiteX3" fmla="*/ 0 w 6105446"/>
              <a:gd name="connsiteY3" fmla="*/ 6883937 h 6883937"/>
              <a:gd name="connsiteX4" fmla="*/ 16778 w 6105446"/>
              <a:gd name="connsiteY4" fmla="*/ 0 h 6883937"/>
              <a:gd name="connsiteX0" fmla="*/ 16778 w 6105446"/>
              <a:gd name="connsiteY0" fmla="*/ 0 h 6883937"/>
              <a:gd name="connsiteX1" fmla="*/ 5529503 w 6105446"/>
              <a:gd name="connsiteY1" fmla="*/ 8389 h 6883937"/>
              <a:gd name="connsiteX2" fmla="*/ 6105446 w 6105446"/>
              <a:gd name="connsiteY2" fmla="*/ 6867159 h 6883937"/>
              <a:gd name="connsiteX3" fmla="*/ 0 w 6105446"/>
              <a:gd name="connsiteY3" fmla="*/ 6883937 h 6883937"/>
              <a:gd name="connsiteX4" fmla="*/ 16778 w 6105446"/>
              <a:gd name="connsiteY4" fmla="*/ 0 h 6883937"/>
              <a:gd name="connsiteX0" fmla="*/ 16778 w 6419771"/>
              <a:gd name="connsiteY0" fmla="*/ 0 h 6883937"/>
              <a:gd name="connsiteX1" fmla="*/ 5529503 w 6419771"/>
              <a:gd name="connsiteY1" fmla="*/ 8389 h 6883937"/>
              <a:gd name="connsiteX2" fmla="*/ 6419771 w 6419771"/>
              <a:gd name="connsiteY2" fmla="*/ 6867159 h 6883937"/>
              <a:gd name="connsiteX3" fmla="*/ 0 w 6419771"/>
              <a:gd name="connsiteY3" fmla="*/ 6883937 h 6883937"/>
              <a:gd name="connsiteX4" fmla="*/ 16778 w 6419771"/>
              <a:gd name="connsiteY4" fmla="*/ 0 h 6883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9771" h="6883937">
                <a:moveTo>
                  <a:pt x="16778" y="0"/>
                </a:moveTo>
                <a:lnTo>
                  <a:pt x="5529503" y="8389"/>
                </a:lnTo>
                <a:lnTo>
                  <a:pt x="6419771" y="6867159"/>
                </a:lnTo>
                <a:lnTo>
                  <a:pt x="0" y="6883937"/>
                </a:lnTo>
                <a:cubicBezTo>
                  <a:pt x="5593" y="4589291"/>
                  <a:pt x="11185" y="2294646"/>
                  <a:pt x="16778" y="0"/>
                </a:cubicBezTo>
                <a:close/>
              </a:path>
            </a:pathLst>
          </a:custGeom>
          <a:solidFill>
            <a:srgbClr val="34374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71" name="Title 3"/>
          <p:cNvSpPr txBox="1">
            <a:spLocks/>
          </p:cNvSpPr>
          <p:nvPr/>
        </p:nvSpPr>
        <p:spPr bwMode="auto">
          <a:xfrm>
            <a:off x="237067" y="231191"/>
            <a:ext cx="5679097"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spcAft>
                <a:spcPts val="1200"/>
              </a:spcAft>
            </a:pPr>
            <a:r>
              <a:rPr lang="en-US" sz="2800" dirty="0" smtClean="0">
                <a:solidFill>
                  <a:schemeClr val="bg1"/>
                </a:solidFill>
              </a:rPr>
              <a:t>Military Spouse </a:t>
            </a:r>
            <a:r>
              <a:rPr lang="en-US" sz="2800" dirty="0" smtClean="0">
                <a:solidFill>
                  <a:schemeClr val="bg1"/>
                </a:solidFill>
              </a:rPr>
              <a:t>Economic Empowerment </a:t>
            </a:r>
            <a:r>
              <a:rPr lang="en-US" sz="2800" dirty="0" smtClean="0">
                <a:solidFill>
                  <a:schemeClr val="bg1"/>
                </a:solidFill>
              </a:rPr>
              <a:t>Employment Zone</a:t>
            </a:r>
          </a:p>
          <a:p>
            <a:pPr marL="0" indent="0">
              <a:spcAft>
                <a:spcPts val="1200"/>
              </a:spcAft>
            </a:pPr>
            <a:endParaRPr lang="en-US" sz="2800" dirty="0" smtClean="0">
              <a:solidFill>
                <a:schemeClr val="bg1"/>
              </a:solidFill>
            </a:endParaRPr>
          </a:p>
        </p:txBody>
      </p:sp>
      <p:sp>
        <p:nvSpPr>
          <p:cNvPr id="70" name="TextBox 69"/>
          <p:cNvSpPr txBox="1">
            <a:spLocks noChangeArrowheads="1"/>
          </p:cNvSpPr>
          <p:nvPr/>
        </p:nvSpPr>
        <p:spPr bwMode="auto">
          <a:xfrm>
            <a:off x="111209" y="2284797"/>
            <a:ext cx="633828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spcAft>
                <a:spcPts val="1200"/>
              </a:spcAft>
              <a:buFont typeface="Arial" panose="020B0604020202020204" pitchFamily="34" charset="0"/>
              <a:buChar char="•"/>
            </a:pPr>
            <a:endParaRPr lang="en-US" altLang="en-US" sz="2400" dirty="0" smtClean="0">
              <a:solidFill>
                <a:schemeClr val="bg1"/>
              </a:solidFill>
            </a:endParaRPr>
          </a:p>
          <a:p>
            <a:pPr>
              <a:spcAft>
                <a:spcPts val="1200"/>
              </a:spcAft>
            </a:pPr>
            <a:endParaRPr lang="en-US" altLang="en-US" sz="2400" dirty="0" smtClean="0">
              <a:solidFill>
                <a:schemeClr val="bg1"/>
              </a:solidFill>
            </a:endParaRPr>
          </a:p>
          <a:p>
            <a:pPr>
              <a:spcAft>
                <a:spcPts val="1200"/>
              </a:spcAft>
            </a:pPr>
            <a:r>
              <a:rPr lang="en-US" altLang="en-US" sz="2800" dirty="0" smtClean="0">
                <a:solidFill>
                  <a:schemeClr val="bg1"/>
                </a:solidFill>
              </a:rPr>
              <a:t>Tips for Creating a Standout Resume</a:t>
            </a:r>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74552" y="6501384"/>
            <a:ext cx="620888" cy="219217"/>
          </a:xfrm>
          <a:prstGeom prst="rect">
            <a:avLst/>
          </a:prstGeom>
        </p:spPr>
      </p:pic>
      <p:sp>
        <p:nvSpPr>
          <p:cNvPr id="3" name="TextBox 2"/>
          <p:cNvSpPr txBox="1"/>
          <p:nvPr/>
        </p:nvSpPr>
        <p:spPr>
          <a:xfrm>
            <a:off x="237067" y="5670182"/>
            <a:ext cx="5063066" cy="1200329"/>
          </a:xfrm>
          <a:prstGeom prst="rect">
            <a:avLst/>
          </a:prstGeom>
          <a:noFill/>
        </p:spPr>
        <p:txBody>
          <a:bodyPr wrap="square" rtlCol="0">
            <a:spAutoFit/>
          </a:bodyPr>
          <a:lstStyle/>
          <a:p>
            <a:r>
              <a:rPr lang="en-US" dirty="0" smtClean="0">
                <a:solidFill>
                  <a:schemeClr val="bg1"/>
                </a:solidFill>
              </a:rPr>
              <a:t>Presenters:</a:t>
            </a:r>
          </a:p>
          <a:p>
            <a:r>
              <a:rPr lang="en-US" dirty="0" smtClean="0">
                <a:solidFill>
                  <a:schemeClr val="bg1"/>
                </a:solidFill>
              </a:rPr>
              <a:t>Carolyn Moe, Talent Community Manager, LHI</a:t>
            </a:r>
          </a:p>
          <a:p>
            <a:r>
              <a:rPr lang="en-US" dirty="0" smtClean="0">
                <a:solidFill>
                  <a:schemeClr val="bg1"/>
                </a:solidFill>
              </a:rPr>
              <a:t>Erin Lange, Business Analyst II, LHI</a:t>
            </a:r>
          </a:p>
          <a:p>
            <a:endParaRPr lang="en-US" dirty="0"/>
          </a:p>
        </p:txBody>
      </p:sp>
    </p:spTree>
    <p:custDataLst>
      <p:tags r:id="rId1"/>
    </p:custDataLst>
    <p:extLst>
      <p:ext uri="{BB962C8B-B14F-4D97-AF65-F5344CB8AC3E}">
        <p14:creationId xmlns:p14="http://schemas.microsoft.com/office/powerpoint/2010/main" val="2157149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58902" y="1967198"/>
            <a:ext cx="11155680" cy="2395728"/>
          </a:xfrm>
        </p:spPr>
        <p:txBody>
          <a:bodyPr/>
          <a:lstStyle/>
          <a:p>
            <a:r>
              <a:rPr lang="en-US" sz="1800" dirty="0" smtClean="0"/>
              <a:t>Introductions</a:t>
            </a:r>
          </a:p>
          <a:p>
            <a:r>
              <a:rPr lang="en-US" sz="1800" dirty="0"/>
              <a:t>Transferable S</a:t>
            </a:r>
            <a:r>
              <a:rPr lang="en-US" sz="1800" dirty="0" smtClean="0"/>
              <a:t>kills</a:t>
            </a:r>
            <a:r>
              <a:rPr lang="en-US" sz="1800" dirty="0"/>
              <a:t>, R</a:t>
            </a:r>
            <a:r>
              <a:rPr lang="en-US" sz="1800" dirty="0" smtClean="0"/>
              <a:t>esume and </a:t>
            </a:r>
            <a:r>
              <a:rPr lang="en-US" sz="1800" dirty="0"/>
              <a:t>C</a:t>
            </a:r>
            <a:r>
              <a:rPr lang="en-US" sz="1800" dirty="0" smtClean="0"/>
              <a:t>over </a:t>
            </a:r>
            <a:r>
              <a:rPr lang="en-US" sz="1800" dirty="0"/>
              <a:t>L</a:t>
            </a:r>
            <a:r>
              <a:rPr lang="en-US" sz="1800" dirty="0" smtClean="0"/>
              <a:t>etter</a:t>
            </a:r>
            <a:endParaRPr lang="en-US" sz="1800" dirty="0"/>
          </a:p>
          <a:p>
            <a:r>
              <a:rPr lang="en-US" sz="1800" dirty="0" smtClean="0"/>
              <a:t>Fill </a:t>
            </a:r>
            <a:r>
              <a:rPr lang="en-US" sz="1800" dirty="0"/>
              <a:t>I</a:t>
            </a:r>
            <a:r>
              <a:rPr lang="en-US" sz="1800" dirty="0" smtClean="0"/>
              <a:t>n </a:t>
            </a:r>
            <a:r>
              <a:rPr lang="en-US" sz="1800" dirty="0"/>
              <a:t>T</a:t>
            </a:r>
            <a:r>
              <a:rPr lang="en-US" sz="1800" dirty="0" smtClean="0"/>
              <a:t>he </a:t>
            </a:r>
            <a:r>
              <a:rPr lang="en-US" sz="1800" dirty="0"/>
              <a:t>G</a:t>
            </a:r>
            <a:r>
              <a:rPr lang="en-US" sz="1800" dirty="0" smtClean="0"/>
              <a:t>aps and Extra </a:t>
            </a:r>
            <a:r>
              <a:rPr lang="en-US" sz="1800" dirty="0"/>
              <a:t>T</a:t>
            </a:r>
            <a:r>
              <a:rPr lang="en-US" sz="1800" dirty="0" smtClean="0"/>
              <a:t>ips </a:t>
            </a:r>
            <a:endParaRPr lang="en-US" sz="1800" dirty="0"/>
          </a:p>
        </p:txBody>
      </p:sp>
      <p:sp>
        <p:nvSpPr>
          <p:cNvPr id="3" name="Title 2"/>
          <p:cNvSpPr>
            <a:spLocks noGrp="1"/>
          </p:cNvSpPr>
          <p:nvPr>
            <p:ph type="title"/>
          </p:nvPr>
        </p:nvSpPr>
        <p:spPr/>
        <p:txBody>
          <a:bodyPr/>
          <a:lstStyle/>
          <a:p>
            <a:r>
              <a:rPr lang="en-US" dirty="0" smtClean="0"/>
              <a:t>Agenda</a:t>
            </a:r>
            <a:endParaRPr lang="en-US" dirty="0"/>
          </a:p>
        </p:txBody>
      </p:sp>
      <p:pic>
        <p:nvPicPr>
          <p:cNvPr id="4" name="Picture Placeholder 2"/>
          <p:cNvPicPr>
            <a:picLocks noChangeAspect="1"/>
          </p:cNvPicPr>
          <p:nvPr/>
        </p:nvPicPr>
        <p:blipFill rotWithShape="1">
          <a:blip r:embed="rId3" cstate="print">
            <a:extLst>
              <a:ext uri="{28A0092B-C50C-407E-A947-70E740481C1C}">
                <a14:useLocalDpi xmlns:a14="http://schemas.microsoft.com/office/drawing/2010/main" val="0"/>
              </a:ext>
            </a:extLst>
          </a:blip>
          <a:srcRect l="25746" t="2994" r="36500"/>
          <a:stretch/>
        </p:blipFill>
        <p:spPr>
          <a:xfrm flipH="1">
            <a:off x="6779328" y="0"/>
            <a:ext cx="3930582" cy="6858000"/>
          </a:xfrm>
          <a:prstGeom prst="rect">
            <a:avLst/>
          </a:prstGeom>
        </p:spPr>
      </p:pic>
      <p:grpSp>
        <p:nvGrpSpPr>
          <p:cNvPr id="5" name="Group 4"/>
          <p:cNvGrpSpPr/>
          <p:nvPr/>
        </p:nvGrpSpPr>
        <p:grpSpPr>
          <a:xfrm>
            <a:off x="6062472" y="1133856"/>
            <a:ext cx="1241107" cy="1241107"/>
            <a:chOff x="3532346" y="2808448"/>
            <a:chExt cx="1241107" cy="1241107"/>
          </a:xfrm>
        </p:grpSpPr>
        <p:sp>
          <p:nvSpPr>
            <p:cNvPr id="6" name="Oval 23"/>
            <p:cNvSpPr>
              <a:spLocks noChangeArrowheads="1"/>
            </p:cNvSpPr>
            <p:nvPr/>
          </p:nvSpPr>
          <p:spPr bwMode="auto">
            <a:xfrm>
              <a:off x="3532346" y="2808448"/>
              <a:ext cx="1241107" cy="1241107"/>
            </a:xfrm>
            <a:prstGeom prst="ellipse">
              <a:avLst/>
            </a:prstGeom>
            <a:solidFill>
              <a:srgbClr val="4B9560"/>
            </a:solidFill>
            <a:ln w="101600">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7" name="Freeform 123"/>
            <p:cNvSpPr>
              <a:spLocks noEditPoints="1"/>
            </p:cNvSpPr>
            <p:nvPr/>
          </p:nvSpPr>
          <p:spPr bwMode="auto">
            <a:xfrm>
              <a:off x="3804236" y="3079185"/>
              <a:ext cx="697326" cy="699632"/>
            </a:xfrm>
            <a:custGeom>
              <a:avLst/>
              <a:gdLst>
                <a:gd name="T0" fmla="*/ 529 w 676"/>
                <a:gd name="T1" fmla="*/ 279 h 678"/>
                <a:gd name="T2" fmla="*/ 431 w 676"/>
                <a:gd name="T3" fmla="*/ 293 h 678"/>
                <a:gd name="T4" fmla="*/ 409 w 676"/>
                <a:gd name="T5" fmla="*/ 210 h 678"/>
                <a:gd name="T6" fmla="*/ 367 w 676"/>
                <a:gd name="T7" fmla="*/ 125 h 678"/>
                <a:gd name="T8" fmla="*/ 401 w 676"/>
                <a:gd name="T9" fmla="*/ 58 h 678"/>
                <a:gd name="T10" fmla="*/ 504 w 676"/>
                <a:gd name="T11" fmla="*/ 6 h 678"/>
                <a:gd name="T12" fmla="*/ 579 w 676"/>
                <a:gd name="T13" fmla="*/ 18 h 678"/>
                <a:gd name="T14" fmla="*/ 659 w 676"/>
                <a:gd name="T15" fmla="*/ 100 h 678"/>
                <a:gd name="T16" fmla="*/ 676 w 676"/>
                <a:gd name="T17" fmla="*/ 169 h 678"/>
                <a:gd name="T18" fmla="*/ 605 w 676"/>
                <a:gd name="T19" fmla="*/ 241 h 678"/>
                <a:gd name="T20" fmla="*/ 558 w 676"/>
                <a:gd name="T21" fmla="*/ 314 h 678"/>
                <a:gd name="T22" fmla="*/ 539 w 676"/>
                <a:gd name="T23" fmla="*/ 267 h 678"/>
                <a:gd name="T24" fmla="*/ 590 w 676"/>
                <a:gd name="T25" fmla="*/ 242 h 678"/>
                <a:gd name="T26" fmla="*/ 626 w 676"/>
                <a:gd name="T27" fmla="*/ 172 h 678"/>
                <a:gd name="T28" fmla="*/ 655 w 676"/>
                <a:gd name="T29" fmla="*/ 114 h 678"/>
                <a:gd name="T30" fmla="*/ 566 w 676"/>
                <a:gd name="T31" fmla="*/ 67 h 678"/>
                <a:gd name="T32" fmla="*/ 517 w 676"/>
                <a:gd name="T33" fmla="*/ 15 h 678"/>
                <a:gd name="T34" fmla="*/ 500 w 676"/>
                <a:gd name="T35" fmla="*/ 56 h 678"/>
                <a:gd name="T36" fmla="*/ 401 w 676"/>
                <a:gd name="T37" fmla="*/ 73 h 678"/>
                <a:gd name="T38" fmla="*/ 413 w 676"/>
                <a:gd name="T39" fmla="*/ 144 h 678"/>
                <a:gd name="T40" fmla="*/ 422 w 676"/>
                <a:gd name="T41" fmla="*/ 215 h 678"/>
                <a:gd name="T42" fmla="*/ 463 w 676"/>
                <a:gd name="T43" fmla="*/ 255 h 678"/>
                <a:gd name="T44" fmla="*/ 532 w 676"/>
                <a:gd name="T45" fmla="*/ 264 h 678"/>
                <a:gd name="T46" fmla="*/ 478 w 676"/>
                <a:gd name="T47" fmla="*/ 160 h 678"/>
                <a:gd name="T48" fmla="*/ 517 w 676"/>
                <a:gd name="T49" fmla="*/ 199 h 678"/>
                <a:gd name="T50" fmla="*/ 517 w 676"/>
                <a:gd name="T51" fmla="*/ 185 h 678"/>
                <a:gd name="T52" fmla="*/ 258 w 676"/>
                <a:gd name="T53" fmla="*/ 678 h 678"/>
                <a:gd name="T54" fmla="*/ 233 w 676"/>
                <a:gd name="T55" fmla="*/ 615 h 678"/>
                <a:gd name="T56" fmla="*/ 105 w 676"/>
                <a:gd name="T57" fmla="*/ 628 h 678"/>
                <a:gd name="T58" fmla="*/ 90 w 676"/>
                <a:gd name="T59" fmla="*/ 522 h 678"/>
                <a:gd name="T60" fmla="*/ 0 w 676"/>
                <a:gd name="T61" fmla="*/ 424 h 678"/>
                <a:gd name="T62" fmla="*/ 14 w 676"/>
                <a:gd name="T63" fmla="*/ 350 h 678"/>
                <a:gd name="T64" fmla="*/ 91 w 676"/>
                <a:gd name="T65" fmla="*/ 229 h 678"/>
                <a:gd name="T66" fmla="*/ 159 w 676"/>
                <a:gd name="T67" fmla="*/ 185 h 678"/>
                <a:gd name="T68" fmla="*/ 276 w 676"/>
                <a:gd name="T69" fmla="*/ 222 h 678"/>
                <a:gd name="T70" fmla="*/ 378 w 676"/>
                <a:gd name="T71" fmla="*/ 190 h 678"/>
                <a:gd name="T72" fmla="*/ 423 w 676"/>
                <a:gd name="T73" fmla="*/ 310 h 678"/>
                <a:gd name="T74" fmla="*/ 513 w 676"/>
                <a:gd name="T75" fmla="*/ 370 h 678"/>
                <a:gd name="T76" fmla="*/ 456 w 676"/>
                <a:gd name="T77" fmla="*/ 419 h 678"/>
                <a:gd name="T78" fmla="*/ 494 w 676"/>
                <a:gd name="T79" fmla="*/ 527 h 678"/>
                <a:gd name="T80" fmla="*/ 393 w 676"/>
                <a:gd name="T81" fmla="*/ 564 h 678"/>
                <a:gd name="T82" fmla="*/ 325 w 676"/>
                <a:gd name="T83" fmla="*/ 669 h 678"/>
                <a:gd name="T84" fmla="*/ 165 w 676"/>
                <a:gd name="T85" fmla="*/ 577 h 678"/>
                <a:gd name="T86" fmla="*/ 261 w 676"/>
                <a:gd name="T87" fmla="*/ 664 h 678"/>
                <a:gd name="T88" fmla="*/ 323 w 676"/>
                <a:gd name="T89" fmla="*/ 591 h 678"/>
                <a:gd name="T90" fmla="*/ 449 w 676"/>
                <a:gd name="T91" fmla="*/ 573 h 678"/>
                <a:gd name="T92" fmla="*/ 432 w 676"/>
                <a:gd name="T93" fmla="*/ 479 h 678"/>
                <a:gd name="T94" fmla="*/ 445 w 676"/>
                <a:gd name="T95" fmla="*/ 396 h 678"/>
                <a:gd name="T96" fmla="*/ 421 w 676"/>
                <a:gd name="T97" fmla="*/ 325 h 678"/>
                <a:gd name="T98" fmla="*/ 356 w 676"/>
                <a:gd name="T99" fmla="*/ 258 h 678"/>
                <a:gd name="T100" fmla="*/ 286 w 676"/>
                <a:gd name="T101" fmla="*/ 233 h 678"/>
                <a:gd name="T102" fmla="*/ 199 w 676"/>
                <a:gd name="T103" fmla="*/ 245 h 678"/>
                <a:gd name="T104" fmla="*/ 106 w 676"/>
                <a:gd name="T105" fmla="*/ 228 h 678"/>
                <a:gd name="T106" fmla="*/ 85 w 676"/>
                <a:gd name="T107" fmla="*/ 357 h 678"/>
                <a:gd name="T108" fmla="*/ 14 w 676"/>
                <a:gd name="T109" fmla="*/ 419 h 678"/>
                <a:gd name="T110" fmla="*/ 104 w 676"/>
                <a:gd name="T111" fmla="*/ 519 h 678"/>
                <a:gd name="T112" fmla="*/ 109 w 676"/>
                <a:gd name="T113" fmla="*/ 613 h 678"/>
                <a:gd name="T114" fmla="*/ 258 w 676"/>
                <a:gd name="T115" fmla="*/ 484 h 678"/>
                <a:gd name="T116" fmla="*/ 323 w 676"/>
                <a:gd name="T117" fmla="*/ 419 h 678"/>
                <a:gd name="T118" fmla="*/ 207 w 676"/>
                <a:gd name="T119" fmla="*/ 419 h 678"/>
                <a:gd name="T120" fmla="*/ 258 w 676"/>
                <a:gd name="T121" fmla="*/ 368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76" h="678">
                  <a:moveTo>
                    <a:pt x="556" y="314"/>
                  </a:moveTo>
                  <a:cubicBezTo>
                    <a:pt x="554" y="314"/>
                    <a:pt x="551" y="313"/>
                    <a:pt x="550" y="311"/>
                  </a:cubicBezTo>
                  <a:cubicBezTo>
                    <a:pt x="529" y="279"/>
                    <a:pt x="529" y="279"/>
                    <a:pt x="529" y="279"/>
                  </a:cubicBezTo>
                  <a:cubicBezTo>
                    <a:pt x="508" y="281"/>
                    <a:pt x="488" y="277"/>
                    <a:pt x="468" y="269"/>
                  </a:cubicBezTo>
                  <a:cubicBezTo>
                    <a:pt x="439" y="293"/>
                    <a:pt x="439" y="293"/>
                    <a:pt x="439" y="293"/>
                  </a:cubicBezTo>
                  <a:cubicBezTo>
                    <a:pt x="437" y="295"/>
                    <a:pt x="433" y="295"/>
                    <a:pt x="431" y="293"/>
                  </a:cubicBezTo>
                  <a:cubicBezTo>
                    <a:pt x="412" y="281"/>
                    <a:pt x="397" y="266"/>
                    <a:pt x="385" y="248"/>
                  </a:cubicBezTo>
                  <a:cubicBezTo>
                    <a:pt x="383" y="245"/>
                    <a:pt x="383" y="242"/>
                    <a:pt x="385" y="239"/>
                  </a:cubicBezTo>
                  <a:cubicBezTo>
                    <a:pt x="409" y="210"/>
                    <a:pt x="409" y="210"/>
                    <a:pt x="409" y="210"/>
                  </a:cubicBezTo>
                  <a:cubicBezTo>
                    <a:pt x="401" y="194"/>
                    <a:pt x="398" y="177"/>
                    <a:pt x="398" y="160"/>
                  </a:cubicBezTo>
                  <a:cubicBezTo>
                    <a:pt x="398" y="155"/>
                    <a:pt x="398" y="151"/>
                    <a:pt x="398" y="146"/>
                  </a:cubicBezTo>
                  <a:cubicBezTo>
                    <a:pt x="367" y="125"/>
                    <a:pt x="367" y="125"/>
                    <a:pt x="367" y="125"/>
                  </a:cubicBezTo>
                  <a:cubicBezTo>
                    <a:pt x="364" y="124"/>
                    <a:pt x="363" y="120"/>
                    <a:pt x="364" y="117"/>
                  </a:cubicBezTo>
                  <a:cubicBezTo>
                    <a:pt x="370" y="96"/>
                    <a:pt x="380" y="77"/>
                    <a:pt x="393" y="60"/>
                  </a:cubicBezTo>
                  <a:cubicBezTo>
                    <a:pt x="395" y="57"/>
                    <a:pt x="399" y="57"/>
                    <a:pt x="401" y="58"/>
                  </a:cubicBezTo>
                  <a:cubicBezTo>
                    <a:pt x="437" y="71"/>
                    <a:pt x="437" y="71"/>
                    <a:pt x="437" y="71"/>
                  </a:cubicBezTo>
                  <a:cubicBezTo>
                    <a:pt x="453" y="57"/>
                    <a:pt x="472" y="47"/>
                    <a:pt x="494" y="43"/>
                  </a:cubicBezTo>
                  <a:cubicBezTo>
                    <a:pt x="504" y="6"/>
                    <a:pt x="504" y="6"/>
                    <a:pt x="504" y="6"/>
                  </a:cubicBezTo>
                  <a:cubicBezTo>
                    <a:pt x="505" y="3"/>
                    <a:pt x="507" y="1"/>
                    <a:pt x="510" y="1"/>
                  </a:cubicBezTo>
                  <a:cubicBezTo>
                    <a:pt x="532" y="0"/>
                    <a:pt x="554" y="4"/>
                    <a:pt x="574" y="11"/>
                  </a:cubicBezTo>
                  <a:cubicBezTo>
                    <a:pt x="577" y="12"/>
                    <a:pt x="579" y="15"/>
                    <a:pt x="579" y="18"/>
                  </a:cubicBezTo>
                  <a:cubicBezTo>
                    <a:pt x="577" y="56"/>
                    <a:pt x="577" y="56"/>
                    <a:pt x="577" y="56"/>
                  </a:cubicBezTo>
                  <a:cubicBezTo>
                    <a:pt x="596" y="67"/>
                    <a:pt x="611" y="83"/>
                    <a:pt x="621" y="102"/>
                  </a:cubicBezTo>
                  <a:cubicBezTo>
                    <a:pt x="659" y="100"/>
                    <a:pt x="659" y="100"/>
                    <a:pt x="659" y="100"/>
                  </a:cubicBezTo>
                  <a:cubicBezTo>
                    <a:pt x="662" y="100"/>
                    <a:pt x="665" y="102"/>
                    <a:pt x="666" y="105"/>
                  </a:cubicBezTo>
                  <a:cubicBezTo>
                    <a:pt x="673" y="122"/>
                    <a:pt x="676" y="141"/>
                    <a:pt x="676" y="160"/>
                  </a:cubicBezTo>
                  <a:cubicBezTo>
                    <a:pt x="676" y="163"/>
                    <a:pt x="676" y="166"/>
                    <a:pt x="676" y="169"/>
                  </a:cubicBezTo>
                  <a:cubicBezTo>
                    <a:pt x="676" y="172"/>
                    <a:pt x="674" y="174"/>
                    <a:pt x="671" y="175"/>
                  </a:cubicBezTo>
                  <a:cubicBezTo>
                    <a:pt x="634" y="185"/>
                    <a:pt x="634" y="185"/>
                    <a:pt x="634" y="185"/>
                  </a:cubicBezTo>
                  <a:cubicBezTo>
                    <a:pt x="629" y="206"/>
                    <a:pt x="619" y="225"/>
                    <a:pt x="605" y="241"/>
                  </a:cubicBezTo>
                  <a:cubicBezTo>
                    <a:pt x="618" y="277"/>
                    <a:pt x="618" y="277"/>
                    <a:pt x="618" y="277"/>
                  </a:cubicBezTo>
                  <a:cubicBezTo>
                    <a:pt x="619" y="279"/>
                    <a:pt x="618" y="283"/>
                    <a:pt x="616" y="284"/>
                  </a:cubicBezTo>
                  <a:cubicBezTo>
                    <a:pt x="598" y="298"/>
                    <a:pt x="579" y="308"/>
                    <a:pt x="558" y="314"/>
                  </a:cubicBezTo>
                  <a:cubicBezTo>
                    <a:pt x="557" y="314"/>
                    <a:pt x="557" y="314"/>
                    <a:pt x="556" y="314"/>
                  </a:cubicBezTo>
                  <a:close/>
                  <a:moveTo>
                    <a:pt x="533" y="264"/>
                  </a:moveTo>
                  <a:cubicBezTo>
                    <a:pt x="535" y="264"/>
                    <a:pt x="538" y="265"/>
                    <a:pt x="539" y="267"/>
                  </a:cubicBezTo>
                  <a:cubicBezTo>
                    <a:pt x="559" y="299"/>
                    <a:pt x="559" y="299"/>
                    <a:pt x="559" y="299"/>
                  </a:cubicBezTo>
                  <a:cubicBezTo>
                    <a:pt x="575" y="294"/>
                    <a:pt x="590" y="286"/>
                    <a:pt x="603" y="277"/>
                  </a:cubicBezTo>
                  <a:cubicBezTo>
                    <a:pt x="590" y="242"/>
                    <a:pt x="590" y="242"/>
                    <a:pt x="590" y="242"/>
                  </a:cubicBezTo>
                  <a:cubicBezTo>
                    <a:pt x="589" y="239"/>
                    <a:pt x="590" y="236"/>
                    <a:pt x="592" y="234"/>
                  </a:cubicBezTo>
                  <a:cubicBezTo>
                    <a:pt x="607" y="219"/>
                    <a:pt x="617" y="199"/>
                    <a:pt x="621" y="178"/>
                  </a:cubicBezTo>
                  <a:cubicBezTo>
                    <a:pt x="621" y="175"/>
                    <a:pt x="623" y="173"/>
                    <a:pt x="626" y="172"/>
                  </a:cubicBezTo>
                  <a:cubicBezTo>
                    <a:pt x="662" y="163"/>
                    <a:pt x="662" y="163"/>
                    <a:pt x="662" y="163"/>
                  </a:cubicBezTo>
                  <a:cubicBezTo>
                    <a:pt x="662" y="162"/>
                    <a:pt x="662" y="161"/>
                    <a:pt x="662" y="160"/>
                  </a:cubicBezTo>
                  <a:cubicBezTo>
                    <a:pt x="662" y="144"/>
                    <a:pt x="660" y="129"/>
                    <a:pt x="655" y="114"/>
                  </a:cubicBezTo>
                  <a:cubicBezTo>
                    <a:pt x="618" y="116"/>
                    <a:pt x="618" y="116"/>
                    <a:pt x="618" y="116"/>
                  </a:cubicBezTo>
                  <a:cubicBezTo>
                    <a:pt x="615" y="116"/>
                    <a:pt x="612" y="114"/>
                    <a:pt x="611" y="112"/>
                  </a:cubicBezTo>
                  <a:cubicBezTo>
                    <a:pt x="601" y="92"/>
                    <a:pt x="586" y="77"/>
                    <a:pt x="566" y="67"/>
                  </a:cubicBezTo>
                  <a:cubicBezTo>
                    <a:pt x="564" y="65"/>
                    <a:pt x="562" y="63"/>
                    <a:pt x="563" y="60"/>
                  </a:cubicBezTo>
                  <a:cubicBezTo>
                    <a:pt x="565" y="23"/>
                    <a:pt x="565" y="23"/>
                    <a:pt x="565" y="23"/>
                  </a:cubicBezTo>
                  <a:cubicBezTo>
                    <a:pt x="549" y="17"/>
                    <a:pt x="533" y="15"/>
                    <a:pt x="517" y="15"/>
                  </a:cubicBezTo>
                  <a:cubicBezTo>
                    <a:pt x="517" y="15"/>
                    <a:pt x="516" y="15"/>
                    <a:pt x="516" y="15"/>
                  </a:cubicBezTo>
                  <a:cubicBezTo>
                    <a:pt x="506" y="51"/>
                    <a:pt x="506" y="51"/>
                    <a:pt x="506" y="51"/>
                  </a:cubicBezTo>
                  <a:cubicBezTo>
                    <a:pt x="505" y="53"/>
                    <a:pt x="503" y="55"/>
                    <a:pt x="500" y="56"/>
                  </a:cubicBezTo>
                  <a:cubicBezTo>
                    <a:pt x="479" y="59"/>
                    <a:pt x="459" y="69"/>
                    <a:pt x="443" y="84"/>
                  </a:cubicBezTo>
                  <a:cubicBezTo>
                    <a:pt x="442" y="86"/>
                    <a:pt x="439" y="87"/>
                    <a:pt x="436" y="86"/>
                  </a:cubicBezTo>
                  <a:cubicBezTo>
                    <a:pt x="401" y="73"/>
                    <a:pt x="401" y="73"/>
                    <a:pt x="401" y="73"/>
                  </a:cubicBezTo>
                  <a:cubicBezTo>
                    <a:pt x="391" y="86"/>
                    <a:pt x="384" y="101"/>
                    <a:pt x="379" y="116"/>
                  </a:cubicBezTo>
                  <a:cubicBezTo>
                    <a:pt x="410" y="137"/>
                    <a:pt x="410" y="137"/>
                    <a:pt x="410" y="137"/>
                  </a:cubicBezTo>
                  <a:cubicBezTo>
                    <a:pt x="412" y="138"/>
                    <a:pt x="413" y="141"/>
                    <a:pt x="413" y="144"/>
                  </a:cubicBezTo>
                  <a:cubicBezTo>
                    <a:pt x="412" y="149"/>
                    <a:pt x="412" y="154"/>
                    <a:pt x="412" y="160"/>
                  </a:cubicBezTo>
                  <a:cubicBezTo>
                    <a:pt x="412" y="176"/>
                    <a:pt x="415" y="193"/>
                    <a:pt x="423" y="207"/>
                  </a:cubicBezTo>
                  <a:cubicBezTo>
                    <a:pt x="424" y="210"/>
                    <a:pt x="424" y="213"/>
                    <a:pt x="422" y="215"/>
                  </a:cubicBezTo>
                  <a:cubicBezTo>
                    <a:pt x="399" y="244"/>
                    <a:pt x="399" y="244"/>
                    <a:pt x="399" y="244"/>
                  </a:cubicBezTo>
                  <a:cubicBezTo>
                    <a:pt x="409" y="258"/>
                    <a:pt x="421" y="269"/>
                    <a:pt x="434" y="279"/>
                  </a:cubicBezTo>
                  <a:cubicBezTo>
                    <a:pt x="463" y="255"/>
                    <a:pt x="463" y="255"/>
                    <a:pt x="463" y="255"/>
                  </a:cubicBezTo>
                  <a:cubicBezTo>
                    <a:pt x="465" y="254"/>
                    <a:pt x="468" y="253"/>
                    <a:pt x="471" y="254"/>
                  </a:cubicBezTo>
                  <a:cubicBezTo>
                    <a:pt x="485" y="262"/>
                    <a:pt x="501" y="265"/>
                    <a:pt x="517" y="265"/>
                  </a:cubicBezTo>
                  <a:cubicBezTo>
                    <a:pt x="522" y="265"/>
                    <a:pt x="527" y="265"/>
                    <a:pt x="532" y="264"/>
                  </a:cubicBezTo>
                  <a:cubicBezTo>
                    <a:pt x="532" y="264"/>
                    <a:pt x="533" y="264"/>
                    <a:pt x="533" y="264"/>
                  </a:cubicBezTo>
                  <a:close/>
                  <a:moveTo>
                    <a:pt x="517" y="199"/>
                  </a:moveTo>
                  <a:cubicBezTo>
                    <a:pt x="496" y="199"/>
                    <a:pt x="478" y="181"/>
                    <a:pt x="478" y="160"/>
                  </a:cubicBezTo>
                  <a:cubicBezTo>
                    <a:pt x="478" y="138"/>
                    <a:pt x="496" y="121"/>
                    <a:pt x="517" y="121"/>
                  </a:cubicBezTo>
                  <a:cubicBezTo>
                    <a:pt x="539" y="121"/>
                    <a:pt x="556" y="138"/>
                    <a:pt x="556" y="160"/>
                  </a:cubicBezTo>
                  <a:cubicBezTo>
                    <a:pt x="556" y="181"/>
                    <a:pt x="539" y="199"/>
                    <a:pt x="517" y="199"/>
                  </a:cubicBezTo>
                  <a:close/>
                  <a:moveTo>
                    <a:pt x="517" y="135"/>
                  </a:moveTo>
                  <a:cubicBezTo>
                    <a:pt x="503" y="135"/>
                    <a:pt x="492" y="146"/>
                    <a:pt x="492" y="160"/>
                  </a:cubicBezTo>
                  <a:cubicBezTo>
                    <a:pt x="492" y="174"/>
                    <a:pt x="503" y="185"/>
                    <a:pt x="517" y="185"/>
                  </a:cubicBezTo>
                  <a:cubicBezTo>
                    <a:pt x="531" y="185"/>
                    <a:pt x="542" y="174"/>
                    <a:pt x="542" y="160"/>
                  </a:cubicBezTo>
                  <a:cubicBezTo>
                    <a:pt x="542" y="146"/>
                    <a:pt x="531" y="135"/>
                    <a:pt x="517" y="135"/>
                  </a:cubicBezTo>
                  <a:close/>
                  <a:moveTo>
                    <a:pt x="258" y="678"/>
                  </a:moveTo>
                  <a:cubicBezTo>
                    <a:pt x="256" y="678"/>
                    <a:pt x="256" y="678"/>
                    <a:pt x="256" y="678"/>
                  </a:cubicBezTo>
                  <a:cubicBezTo>
                    <a:pt x="252" y="678"/>
                    <a:pt x="250" y="676"/>
                    <a:pt x="249" y="673"/>
                  </a:cubicBezTo>
                  <a:cubicBezTo>
                    <a:pt x="233" y="615"/>
                    <a:pt x="233" y="615"/>
                    <a:pt x="233" y="615"/>
                  </a:cubicBezTo>
                  <a:cubicBezTo>
                    <a:pt x="208" y="612"/>
                    <a:pt x="184" y="604"/>
                    <a:pt x="162" y="592"/>
                  </a:cubicBezTo>
                  <a:cubicBezTo>
                    <a:pt x="113" y="628"/>
                    <a:pt x="113" y="628"/>
                    <a:pt x="113" y="628"/>
                  </a:cubicBezTo>
                  <a:cubicBezTo>
                    <a:pt x="111" y="630"/>
                    <a:pt x="108" y="630"/>
                    <a:pt x="105" y="628"/>
                  </a:cubicBezTo>
                  <a:cubicBezTo>
                    <a:pt x="86" y="614"/>
                    <a:pt x="69" y="598"/>
                    <a:pt x="55" y="579"/>
                  </a:cubicBezTo>
                  <a:cubicBezTo>
                    <a:pt x="53" y="577"/>
                    <a:pt x="53" y="574"/>
                    <a:pt x="55" y="571"/>
                  </a:cubicBezTo>
                  <a:cubicBezTo>
                    <a:pt x="90" y="522"/>
                    <a:pt x="90" y="522"/>
                    <a:pt x="90" y="522"/>
                  </a:cubicBezTo>
                  <a:cubicBezTo>
                    <a:pt x="75" y="499"/>
                    <a:pt x="66" y="474"/>
                    <a:pt x="62" y="447"/>
                  </a:cubicBezTo>
                  <a:cubicBezTo>
                    <a:pt x="5" y="431"/>
                    <a:pt x="5" y="431"/>
                    <a:pt x="5" y="431"/>
                  </a:cubicBezTo>
                  <a:cubicBezTo>
                    <a:pt x="2" y="430"/>
                    <a:pt x="0" y="427"/>
                    <a:pt x="0" y="424"/>
                  </a:cubicBezTo>
                  <a:cubicBezTo>
                    <a:pt x="0" y="423"/>
                    <a:pt x="0" y="421"/>
                    <a:pt x="0" y="419"/>
                  </a:cubicBezTo>
                  <a:cubicBezTo>
                    <a:pt x="0" y="398"/>
                    <a:pt x="2" y="376"/>
                    <a:pt x="8" y="355"/>
                  </a:cubicBezTo>
                  <a:cubicBezTo>
                    <a:pt x="8" y="352"/>
                    <a:pt x="11" y="350"/>
                    <a:pt x="14" y="350"/>
                  </a:cubicBezTo>
                  <a:cubicBezTo>
                    <a:pt x="74" y="348"/>
                    <a:pt x="74" y="348"/>
                    <a:pt x="74" y="348"/>
                  </a:cubicBezTo>
                  <a:cubicBezTo>
                    <a:pt x="83" y="324"/>
                    <a:pt x="97" y="302"/>
                    <a:pt x="114" y="283"/>
                  </a:cubicBezTo>
                  <a:cubicBezTo>
                    <a:pt x="91" y="229"/>
                    <a:pt x="91" y="229"/>
                    <a:pt x="91" y="229"/>
                  </a:cubicBezTo>
                  <a:cubicBezTo>
                    <a:pt x="89" y="226"/>
                    <a:pt x="90" y="223"/>
                    <a:pt x="93" y="221"/>
                  </a:cubicBezTo>
                  <a:cubicBezTo>
                    <a:pt x="110" y="206"/>
                    <a:pt x="130" y="193"/>
                    <a:pt x="151" y="184"/>
                  </a:cubicBezTo>
                  <a:cubicBezTo>
                    <a:pt x="154" y="182"/>
                    <a:pt x="157" y="183"/>
                    <a:pt x="159" y="185"/>
                  </a:cubicBezTo>
                  <a:cubicBezTo>
                    <a:pt x="199" y="230"/>
                    <a:pt x="199" y="230"/>
                    <a:pt x="199" y="230"/>
                  </a:cubicBezTo>
                  <a:cubicBezTo>
                    <a:pt x="218" y="224"/>
                    <a:pt x="238" y="221"/>
                    <a:pt x="258" y="221"/>
                  </a:cubicBezTo>
                  <a:cubicBezTo>
                    <a:pt x="264" y="221"/>
                    <a:pt x="270" y="222"/>
                    <a:pt x="276" y="222"/>
                  </a:cubicBezTo>
                  <a:cubicBezTo>
                    <a:pt x="304" y="170"/>
                    <a:pt x="304" y="170"/>
                    <a:pt x="304" y="170"/>
                  </a:cubicBezTo>
                  <a:cubicBezTo>
                    <a:pt x="306" y="167"/>
                    <a:pt x="309" y="165"/>
                    <a:pt x="312" y="166"/>
                  </a:cubicBezTo>
                  <a:cubicBezTo>
                    <a:pt x="335" y="171"/>
                    <a:pt x="357" y="179"/>
                    <a:pt x="378" y="190"/>
                  </a:cubicBezTo>
                  <a:cubicBezTo>
                    <a:pt x="380" y="191"/>
                    <a:pt x="382" y="194"/>
                    <a:pt x="381" y="197"/>
                  </a:cubicBezTo>
                  <a:cubicBezTo>
                    <a:pt x="371" y="256"/>
                    <a:pt x="371" y="256"/>
                    <a:pt x="371" y="256"/>
                  </a:cubicBezTo>
                  <a:cubicBezTo>
                    <a:pt x="391" y="271"/>
                    <a:pt x="410" y="289"/>
                    <a:pt x="423" y="310"/>
                  </a:cubicBezTo>
                  <a:cubicBezTo>
                    <a:pt x="482" y="300"/>
                    <a:pt x="482" y="300"/>
                    <a:pt x="482" y="300"/>
                  </a:cubicBezTo>
                  <a:cubicBezTo>
                    <a:pt x="485" y="299"/>
                    <a:pt x="489" y="301"/>
                    <a:pt x="490" y="303"/>
                  </a:cubicBezTo>
                  <a:cubicBezTo>
                    <a:pt x="500" y="325"/>
                    <a:pt x="508" y="347"/>
                    <a:pt x="513" y="370"/>
                  </a:cubicBezTo>
                  <a:cubicBezTo>
                    <a:pt x="513" y="373"/>
                    <a:pt x="512" y="376"/>
                    <a:pt x="509" y="378"/>
                  </a:cubicBezTo>
                  <a:cubicBezTo>
                    <a:pt x="456" y="406"/>
                    <a:pt x="456" y="406"/>
                    <a:pt x="456" y="406"/>
                  </a:cubicBezTo>
                  <a:cubicBezTo>
                    <a:pt x="456" y="410"/>
                    <a:pt x="456" y="415"/>
                    <a:pt x="456" y="419"/>
                  </a:cubicBezTo>
                  <a:cubicBezTo>
                    <a:pt x="456" y="439"/>
                    <a:pt x="453" y="459"/>
                    <a:pt x="447" y="479"/>
                  </a:cubicBezTo>
                  <a:cubicBezTo>
                    <a:pt x="492" y="519"/>
                    <a:pt x="492" y="519"/>
                    <a:pt x="492" y="519"/>
                  </a:cubicBezTo>
                  <a:cubicBezTo>
                    <a:pt x="494" y="521"/>
                    <a:pt x="495" y="524"/>
                    <a:pt x="494" y="527"/>
                  </a:cubicBezTo>
                  <a:cubicBezTo>
                    <a:pt x="484" y="548"/>
                    <a:pt x="471" y="568"/>
                    <a:pt x="456" y="586"/>
                  </a:cubicBezTo>
                  <a:cubicBezTo>
                    <a:pt x="454" y="589"/>
                    <a:pt x="451" y="589"/>
                    <a:pt x="448" y="588"/>
                  </a:cubicBezTo>
                  <a:cubicBezTo>
                    <a:pt x="393" y="564"/>
                    <a:pt x="393" y="564"/>
                    <a:pt x="393" y="564"/>
                  </a:cubicBezTo>
                  <a:cubicBezTo>
                    <a:pt x="375" y="581"/>
                    <a:pt x="355" y="594"/>
                    <a:pt x="333" y="603"/>
                  </a:cubicBezTo>
                  <a:cubicBezTo>
                    <a:pt x="330" y="663"/>
                    <a:pt x="330" y="663"/>
                    <a:pt x="330" y="663"/>
                  </a:cubicBezTo>
                  <a:cubicBezTo>
                    <a:pt x="330" y="666"/>
                    <a:pt x="328" y="669"/>
                    <a:pt x="325" y="669"/>
                  </a:cubicBezTo>
                  <a:cubicBezTo>
                    <a:pt x="303" y="675"/>
                    <a:pt x="281" y="678"/>
                    <a:pt x="258" y="678"/>
                  </a:cubicBezTo>
                  <a:close/>
                  <a:moveTo>
                    <a:pt x="161" y="576"/>
                  </a:moveTo>
                  <a:cubicBezTo>
                    <a:pt x="162" y="576"/>
                    <a:pt x="164" y="577"/>
                    <a:pt x="165" y="577"/>
                  </a:cubicBezTo>
                  <a:cubicBezTo>
                    <a:pt x="188" y="591"/>
                    <a:pt x="213" y="599"/>
                    <a:pt x="239" y="602"/>
                  </a:cubicBezTo>
                  <a:cubicBezTo>
                    <a:pt x="242" y="602"/>
                    <a:pt x="244" y="604"/>
                    <a:pt x="245" y="607"/>
                  </a:cubicBezTo>
                  <a:cubicBezTo>
                    <a:pt x="261" y="664"/>
                    <a:pt x="261" y="664"/>
                    <a:pt x="261" y="664"/>
                  </a:cubicBezTo>
                  <a:cubicBezTo>
                    <a:pt x="280" y="664"/>
                    <a:pt x="298" y="661"/>
                    <a:pt x="316" y="657"/>
                  </a:cubicBezTo>
                  <a:cubicBezTo>
                    <a:pt x="319" y="598"/>
                    <a:pt x="319" y="598"/>
                    <a:pt x="319" y="598"/>
                  </a:cubicBezTo>
                  <a:cubicBezTo>
                    <a:pt x="319" y="595"/>
                    <a:pt x="321" y="592"/>
                    <a:pt x="323" y="591"/>
                  </a:cubicBezTo>
                  <a:cubicBezTo>
                    <a:pt x="347" y="582"/>
                    <a:pt x="368" y="569"/>
                    <a:pt x="387" y="551"/>
                  </a:cubicBezTo>
                  <a:cubicBezTo>
                    <a:pt x="389" y="549"/>
                    <a:pt x="392" y="548"/>
                    <a:pt x="394" y="549"/>
                  </a:cubicBezTo>
                  <a:cubicBezTo>
                    <a:pt x="449" y="573"/>
                    <a:pt x="449" y="573"/>
                    <a:pt x="449" y="573"/>
                  </a:cubicBezTo>
                  <a:cubicBezTo>
                    <a:pt x="461" y="558"/>
                    <a:pt x="471" y="542"/>
                    <a:pt x="479" y="526"/>
                  </a:cubicBezTo>
                  <a:cubicBezTo>
                    <a:pt x="434" y="486"/>
                    <a:pt x="434" y="486"/>
                    <a:pt x="434" y="486"/>
                  </a:cubicBezTo>
                  <a:cubicBezTo>
                    <a:pt x="432" y="484"/>
                    <a:pt x="431" y="481"/>
                    <a:pt x="432" y="479"/>
                  </a:cubicBezTo>
                  <a:cubicBezTo>
                    <a:pt x="439" y="459"/>
                    <a:pt x="442" y="439"/>
                    <a:pt x="442" y="419"/>
                  </a:cubicBezTo>
                  <a:cubicBezTo>
                    <a:pt x="442" y="414"/>
                    <a:pt x="442" y="408"/>
                    <a:pt x="441" y="402"/>
                  </a:cubicBezTo>
                  <a:cubicBezTo>
                    <a:pt x="441" y="400"/>
                    <a:pt x="443" y="397"/>
                    <a:pt x="445" y="396"/>
                  </a:cubicBezTo>
                  <a:cubicBezTo>
                    <a:pt x="498" y="368"/>
                    <a:pt x="498" y="368"/>
                    <a:pt x="498" y="368"/>
                  </a:cubicBezTo>
                  <a:cubicBezTo>
                    <a:pt x="494" y="349"/>
                    <a:pt x="488" y="331"/>
                    <a:pt x="480" y="314"/>
                  </a:cubicBezTo>
                  <a:cubicBezTo>
                    <a:pt x="421" y="325"/>
                    <a:pt x="421" y="325"/>
                    <a:pt x="421" y="325"/>
                  </a:cubicBezTo>
                  <a:cubicBezTo>
                    <a:pt x="419" y="325"/>
                    <a:pt x="416" y="324"/>
                    <a:pt x="414" y="322"/>
                  </a:cubicBezTo>
                  <a:cubicBezTo>
                    <a:pt x="400" y="299"/>
                    <a:pt x="381" y="280"/>
                    <a:pt x="359" y="265"/>
                  </a:cubicBezTo>
                  <a:cubicBezTo>
                    <a:pt x="357" y="264"/>
                    <a:pt x="356" y="261"/>
                    <a:pt x="356" y="258"/>
                  </a:cubicBezTo>
                  <a:cubicBezTo>
                    <a:pt x="367" y="200"/>
                    <a:pt x="367" y="200"/>
                    <a:pt x="367" y="200"/>
                  </a:cubicBezTo>
                  <a:cubicBezTo>
                    <a:pt x="350" y="191"/>
                    <a:pt x="332" y="185"/>
                    <a:pt x="314" y="181"/>
                  </a:cubicBezTo>
                  <a:cubicBezTo>
                    <a:pt x="286" y="233"/>
                    <a:pt x="286" y="233"/>
                    <a:pt x="286" y="233"/>
                  </a:cubicBezTo>
                  <a:cubicBezTo>
                    <a:pt x="285" y="235"/>
                    <a:pt x="282" y="237"/>
                    <a:pt x="279" y="237"/>
                  </a:cubicBezTo>
                  <a:cubicBezTo>
                    <a:pt x="272" y="236"/>
                    <a:pt x="265" y="235"/>
                    <a:pt x="258" y="235"/>
                  </a:cubicBezTo>
                  <a:cubicBezTo>
                    <a:pt x="238" y="235"/>
                    <a:pt x="218" y="239"/>
                    <a:pt x="199" y="245"/>
                  </a:cubicBezTo>
                  <a:cubicBezTo>
                    <a:pt x="197" y="246"/>
                    <a:pt x="194" y="245"/>
                    <a:pt x="192" y="243"/>
                  </a:cubicBezTo>
                  <a:cubicBezTo>
                    <a:pt x="152" y="198"/>
                    <a:pt x="152" y="198"/>
                    <a:pt x="152" y="198"/>
                  </a:cubicBezTo>
                  <a:cubicBezTo>
                    <a:pt x="136" y="207"/>
                    <a:pt x="120" y="216"/>
                    <a:pt x="106" y="228"/>
                  </a:cubicBezTo>
                  <a:cubicBezTo>
                    <a:pt x="129" y="282"/>
                    <a:pt x="129" y="282"/>
                    <a:pt x="129" y="282"/>
                  </a:cubicBezTo>
                  <a:cubicBezTo>
                    <a:pt x="130" y="285"/>
                    <a:pt x="130" y="288"/>
                    <a:pt x="128" y="290"/>
                  </a:cubicBezTo>
                  <a:cubicBezTo>
                    <a:pt x="109" y="309"/>
                    <a:pt x="94" y="332"/>
                    <a:pt x="85" y="357"/>
                  </a:cubicBezTo>
                  <a:cubicBezTo>
                    <a:pt x="84" y="360"/>
                    <a:pt x="82" y="361"/>
                    <a:pt x="79" y="362"/>
                  </a:cubicBezTo>
                  <a:cubicBezTo>
                    <a:pt x="20" y="364"/>
                    <a:pt x="20" y="364"/>
                    <a:pt x="20" y="364"/>
                  </a:cubicBezTo>
                  <a:cubicBezTo>
                    <a:pt x="16" y="382"/>
                    <a:pt x="14" y="400"/>
                    <a:pt x="14" y="419"/>
                  </a:cubicBezTo>
                  <a:cubicBezTo>
                    <a:pt x="71" y="435"/>
                    <a:pt x="71" y="435"/>
                    <a:pt x="71" y="435"/>
                  </a:cubicBezTo>
                  <a:cubicBezTo>
                    <a:pt x="73" y="435"/>
                    <a:pt x="75" y="438"/>
                    <a:pt x="76" y="441"/>
                  </a:cubicBezTo>
                  <a:cubicBezTo>
                    <a:pt x="79" y="468"/>
                    <a:pt x="89" y="495"/>
                    <a:pt x="104" y="519"/>
                  </a:cubicBezTo>
                  <a:cubicBezTo>
                    <a:pt x="105" y="521"/>
                    <a:pt x="105" y="524"/>
                    <a:pt x="104" y="527"/>
                  </a:cubicBezTo>
                  <a:cubicBezTo>
                    <a:pt x="69" y="575"/>
                    <a:pt x="69" y="575"/>
                    <a:pt x="69" y="575"/>
                  </a:cubicBezTo>
                  <a:cubicBezTo>
                    <a:pt x="81" y="589"/>
                    <a:pt x="94" y="602"/>
                    <a:pt x="109" y="613"/>
                  </a:cubicBezTo>
                  <a:cubicBezTo>
                    <a:pt x="157" y="578"/>
                    <a:pt x="157" y="578"/>
                    <a:pt x="157" y="578"/>
                  </a:cubicBezTo>
                  <a:cubicBezTo>
                    <a:pt x="158" y="577"/>
                    <a:pt x="160" y="576"/>
                    <a:pt x="161" y="576"/>
                  </a:cubicBezTo>
                  <a:close/>
                  <a:moveTo>
                    <a:pt x="258" y="484"/>
                  </a:moveTo>
                  <a:cubicBezTo>
                    <a:pt x="223" y="484"/>
                    <a:pt x="193" y="455"/>
                    <a:pt x="193" y="419"/>
                  </a:cubicBezTo>
                  <a:cubicBezTo>
                    <a:pt x="193" y="383"/>
                    <a:pt x="223" y="354"/>
                    <a:pt x="258" y="354"/>
                  </a:cubicBezTo>
                  <a:cubicBezTo>
                    <a:pt x="294" y="354"/>
                    <a:pt x="323" y="383"/>
                    <a:pt x="323" y="419"/>
                  </a:cubicBezTo>
                  <a:cubicBezTo>
                    <a:pt x="323" y="455"/>
                    <a:pt x="294" y="484"/>
                    <a:pt x="258" y="484"/>
                  </a:cubicBezTo>
                  <a:close/>
                  <a:moveTo>
                    <a:pt x="258" y="368"/>
                  </a:moveTo>
                  <a:cubicBezTo>
                    <a:pt x="230" y="368"/>
                    <a:pt x="207" y="391"/>
                    <a:pt x="207" y="419"/>
                  </a:cubicBezTo>
                  <a:cubicBezTo>
                    <a:pt x="207" y="447"/>
                    <a:pt x="230" y="470"/>
                    <a:pt x="258" y="470"/>
                  </a:cubicBezTo>
                  <a:cubicBezTo>
                    <a:pt x="286" y="470"/>
                    <a:pt x="309" y="447"/>
                    <a:pt x="309" y="419"/>
                  </a:cubicBezTo>
                  <a:cubicBezTo>
                    <a:pt x="309" y="391"/>
                    <a:pt x="286" y="368"/>
                    <a:pt x="258" y="36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5878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64592" y="1339596"/>
            <a:ext cx="7935468" cy="2009394"/>
          </a:xfrm>
        </p:spPr>
        <p:txBody>
          <a:bodyPr/>
          <a:lstStyle/>
          <a:p>
            <a:r>
              <a:rPr lang="en-US" sz="1800" dirty="0"/>
              <a:t>Always match the requirements</a:t>
            </a:r>
          </a:p>
          <a:p>
            <a:pPr lvl="0"/>
            <a:r>
              <a:rPr lang="en-US" sz="1800" dirty="0" smtClean="0"/>
              <a:t>Have a ‘Related Skills’ section</a:t>
            </a:r>
          </a:p>
          <a:p>
            <a:pPr lvl="0"/>
            <a:r>
              <a:rPr lang="en-US" sz="1800" dirty="0" smtClean="0"/>
              <a:t>Always customize your cover letter</a:t>
            </a:r>
          </a:p>
          <a:p>
            <a:pPr lvl="0"/>
            <a:r>
              <a:rPr lang="en-US" sz="1800" dirty="0" smtClean="0"/>
              <a:t>Include strong accomplishment statements</a:t>
            </a:r>
          </a:p>
          <a:p>
            <a:pPr lvl="0"/>
            <a:r>
              <a:rPr lang="en-US" sz="1800" dirty="0" smtClean="0"/>
              <a:t>Examples:</a:t>
            </a:r>
          </a:p>
          <a:p>
            <a:pPr lvl="1"/>
            <a:r>
              <a:rPr lang="en-US" sz="1800" dirty="0" smtClean="0"/>
              <a:t>If a requirement is customer </a:t>
            </a:r>
            <a:r>
              <a:rPr lang="en-US" sz="1800" dirty="0"/>
              <a:t>service </a:t>
            </a:r>
            <a:r>
              <a:rPr lang="en-US" sz="1800" dirty="0" smtClean="0"/>
              <a:t>experience: </a:t>
            </a:r>
            <a:r>
              <a:rPr lang="en-US" sz="1800" dirty="0" smtClean="0">
                <a:solidFill>
                  <a:srgbClr val="343741"/>
                </a:solidFill>
              </a:rPr>
              <a:t>“More than three </a:t>
            </a:r>
            <a:r>
              <a:rPr lang="en-US" sz="1800" dirty="0">
                <a:solidFill>
                  <a:srgbClr val="343741"/>
                </a:solidFill>
              </a:rPr>
              <a:t>years of experience </a:t>
            </a:r>
            <a:r>
              <a:rPr lang="en-US" sz="1800" dirty="0" smtClean="0">
                <a:solidFill>
                  <a:srgbClr val="343741"/>
                </a:solidFill>
              </a:rPr>
              <a:t>in retail customer service at Kohl’s and </a:t>
            </a:r>
            <a:r>
              <a:rPr lang="en-US" sz="1800" dirty="0">
                <a:solidFill>
                  <a:srgbClr val="343741"/>
                </a:solidFill>
              </a:rPr>
              <a:t>volunteering </a:t>
            </a:r>
            <a:r>
              <a:rPr lang="en-US" sz="1800" dirty="0" smtClean="0">
                <a:solidFill>
                  <a:srgbClr val="343741"/>
                </a:solidFill>
              </a:rPr>
              <a:t>for the Wisconsin National Guard Family Program as a Sponsorship Chairperson</a:t>
            </a:r>
            <a:r>
              <a:rPr lang="en-US" sz="1800" dirty="0" smtClean="0"/>
              <a:t>.”</a:t>
            </a:r>
          </a:p>
          <a:p>
            <a:pPr lvl="1"/>
            <a:r>
              <a:rPr lang="en-US" sz="1800" dirty="0" smtClean="0"/>
              <a:t>If a requirement is </a:t>
            </a:r>
            <a:r>
              <a:rPr lang="en-US" sz="1800" dirty="0"/>
              <a:t>l</a:t>
            </a:r>
            <a:r>
              <a:rPr lang="en-US" sz="1800" dirty="0" smtClean="0"/>
              <a:t>eadership experience: “More than two years of leadership experience as a Sponsorship Chairperson (National Guard), serving as the main point of contact and managing more than 30 soldiers’ daily living needs and challenges. Solely resolved over 95% of issues</a:t>
            </a:r>
            <a:r>
              <a:rPr lang="en-US" sz="1600" dirty="0" smtClean="0"/>
              <a:t>.”  </a:t>
            </a:r>
          </a:p>
        </p:txBody>
      </p:sp>
      <p:sp>
        <p:nvSpPr>
          <p:cNvPr id="3" name="Title 2"/>
          <p:cNvSpPr>
            <a:spLocks noGrp="1"/>
          </p:cNvSpPr>
          <p:nvPr>
            <p:ph type="title"/>
          </p:nvPr>
        </p:nvSpPr>
        <p:spPr/>
        <p:txBody>
          <a:bodyPr/>
          <a:lstStyle/>
          <a:p>
            <a:r>
              <a:rPr lang="en-US" dirty="0" smtClean="0"/>
              <a:t>Transferable Skills, Resume and Cover Letter</a:t>
            </a:r>
            <a:endParaRPr lang="en-US" dirty="0"/>
          </a:p>
        </p:txBody>
      </p:sp>
    </p:spTree>
    <p:extLst>
      <p:ext uri="{BB962C8B-B14F-4D97-AF65-F5344CB8AC3E}">
        <p14:creationId xmlns:p14="http://schemas.microsoft.com/office/powerpoint/2010/main" val="335204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Fill In </a:t>
            </a:r>
            <a:r>
              <a:rPr lang="en-US" dirty="0"/>
              <a:t>T</a:t>
            </a:r>
            <a:r>
              <a:rPr lang="en-US" dirty="0" smtClean="0"/>
              <a:t>he Gaps and Extra Tips  </a:t>
            </a:r>
            <a:r>
              <a:rPr lang="en-US" dirty="0"/>
              <a:t/>
            </a:r>
            <a:br>
              <a:rPr lang="en-US" dirty="0"/>
            </a:br>
            <a:endParaRPr lang="en-US" dirty="0"/>
          </a:p>
        </p:txBody>
      </p:sp>
      <p:sp>
        <p:nvSpPr>
          <p:cNvPr id="4" name="Text Placeholder 1"/>
          <p:cNvSpPr>
            <a:spLocks noGrp="1"/>
          </p:cNvSpPr>
          <p:nvPr>
            <p:ph type="body" sz="quarter" idx="11"/>
          </p:nvPr>
        </p:nvSpPr>
        <p:spPr>
          <a:xfrm>
            <a:off x="610362" y="1021586"/>
            <a:ext cx="11155680" cy="3164079"/>
          </a:xfrm>
        </p:spPr>
        <p:txBody>
          <a:bodyPr/>
          <a:lstStyle/>
          <a:p>
            <a:pPr lvl="1"/>
            <a:endParaRPr lang="en-US" dirty="0" smtClean="0"/>
          </a:p>
          <a:p>
            <a:pPr marL="457200" lvl="1" indent="0">
              <a:buNone/>
            </a:pPr>
            <a:r>
              <a:rPr lang="en-US" dirty="0" smtClean="0"/>
              <a:t> </a:t>
            </a:r>
          </a:p>
          <a:p>
            <a:pPr lvl="1"/>
            <a:endParaRPr lang="en-US" dirty="0"/>
          </a:p>
          <a:p>
            <a:pPr lvl="1"/>
            <a:endParaRPr lang="en-US" dirty="0"/>
          </a:p>
        </p:txBody>
      </p:sp>
      <p:sp>
        <p:nvSpPr>
          <p:cNvPr id="2" name="Rectangle 1"/>
          <p:cNvSpPr/>
          <p:nvPr/>
        </p:nvSpPr>
        <p:spPr>
          <a:xfrm>
            <a:off x="310833" y="1312535"/>
            <a:ext cx="6096000" cy="3886770"/>
          </a:xfrm>
          <a:prstGeom prst="rect">
            <a:avLst/>
          </a:prstGeom>
        </p:spPr>
        <p:txBody>
          <a:bodyPr>
            <a:spAutoFit/>
          </a:bodyPr>
          <a:lstStyle/>
          <a:p>
            <a:pPr marL="228600" marR="0" lvl="0" indent="-228600">
              <a:spcBef>
                <a:spcPts val="300"/>
              </a:spcBef>
              <a:spcAft>
                <a:spcPts val="1000"/>
              </a:spcAft>
              <a:buClr>
                <a:srgbClr val="343741"/>
              </a:buClr>
              <a:buFont typeface="Arial" panose="020B0604020202020204" pitchFamily="34" charset="0"/>
              <a:buChar char="•"/>
            </a:pPr>
            <a:r>
              <a:rPr lang="en-US" dirty="0"/>
              <a:t>Volunteer/community </a:t>
            </a:r>
            <a:r>
              <a:rPr lang="en-US" dirty="0" smtClean="0"/>
              <a:t>involvement</a:t>
            </a:r>
            <a:endParaRPr lang="en-US" dirty="0"/>
          </a:p>
          <a:p>
            <a:pPr marL="228600" marR="0" lvl="0" indent="-228600">
              <a:spcBef>
                <a:spcPts val="300"/>
              </a:spcBef>
              <a:spcAft>
                <a:spcPts val="1000"/>
              </a:spcAft>
              <a:buClr>
                <a:srgbClr val="343741"/>
              </a:buClr>
              <a:buFont typeface="Arial" panose="020B0604020202020204" pitchFamily="34" charset="0"/>
              <a:buChar char="•"/>
            </a:pPr>
            <a:r>
              <a:rPr lang="en-US" dirty="0"/>
              <a:t>Continuing education</a:t>
            </a:r>
          </a:p>
          <a:p>
            <a:pPr>
              <a:spcBef>
                <a:spcPts val="300"/>
              </a:spcBef>
              <a:spcAft>
                <a:spcPts val="1000"/>
              </a:spcAft>
              <a:buClr>
                <a:srgbClr val="343741"/>
              </a:buClr>
            </a:pPr>
            <a:endParaRPr lang="en-US" dirty="0" smtClean="0"/>
          </a:p>
          <a:p>
            <a:pPr>
              <a:spcBef>
                <a:spcPts val="300"/>
              </a:spcBef>
              <a:spcAft>
                <a:spcPts val="1000"/>
              </a:spcAft>
              <a:buClr>
                <a:srgbClr val="343741"/>
              </a:buClr>
            </a:pPr>
            <a:r>
              <a:rPr lang="en-US" dirty="0" smtClean="0"/>
              <a:t>Always remember:</a:t>
            </a:r>
            <a:endParaRPr lang="en-US" dirty="0"/>
          </a:p>
          <a:p>
            <a:pPr marL="228600" lvl="0" indent="-228600">
              <a:spcBef>
                <a:spcPts val="300"/>
              </a:spcBef>
              <a:spcAft>
                <a:spcPts val="1000"/>
              </a:spcAft>
              <a:buClr>
                <a:srgbClr val="343741"/>
              </a:buClr>
              <a:buFont typeface="Arial" panose="020B0604020202020204" pitchFamily="34" charset="0"/>
              <a:buChar char="•"/>
            </a:pPr>
            <a:r>
              <a:rPr lang="en-US" dirty="0" smtClean="0"/>
              <a:t>Take a six-second </a:t>
            </a:r>
            <a:r>
              <a:rPr lang="en-US" dirty="0"/>
              <a:t>glance </a:t>
            </a:r>
          </a:p>
          <a:p>
            <a:pPr marL="228600" lvl="0" indent="-228600">
              <a:spcBef>
                <a:spcPts val="300"/>
              </a:spcBef>
              <a:spcAft>
                <a:spcPts val="1000"/>
              </a:spcAft>
              <a:buClr>
                <a:srgbClr val="343741"/>
              </a:buClr>
              <a:buFont typeface="Arial" panose="020B0604020202020204" pitchFamily="34" charset="0"/>
              <a:buChar char="•"/>
            </a:pPr>
            <a:r>
              <a:rPr lang="en-US" dirty="0"/>
              <a:t>Does it add </a:t>
            </a:r>
            <a:r>
              <a:rPr lang="en-US" dirty="0" smtClean="0"/>
              <a:t>value?</a:t>
            </a:r>
            <a:endParaRPr lang="en-US" dirty="0"/>
          </a:p>
          <a:p>
            <a:pPr marL="685800" lvl="2" indent="-228600">
              <a:spcBef>
                <a:spcPts val="300"/>
              </a:spcBef>
              <a:spcAft>
                <a:spcPts val="1000"/>
              </a:spcAft>
              <a:buClr>
                <a:srgbClr val="343741"/>
              </a:buClr>
              <a:buFont typeface="Arial" panose="020B0604020202020204" pitchFamily="34" charset="0"/>
              <a:buChar char="•"/>
            </a:pPr>
            <a:r>
              <a:rPr lang="en-US" dirty="0"/>
              <a:t>Highlight a skill </a:t>
            </a:r>
          </a:p>
          <a:p>
            <a:pPr marL="685800" lvl="2" indent="-228600">
              <a:spcBef>
                <a:spcPts val="300"/>
              </a:spcBef>
              <a:spcAft>
                <a:spcPts val="1000"/>
              </a:spcAft>
              <a:buClr>
                <a:srgbClr val="343741"/>
              </a:buClr>
              <a:buFont typeface="Arial" panose="020B0604020202020204" pitchFamily="34" charset="0"/>
              <a:buChar char="•"/>
            </a:pPr>
            <a:r>
              <a:rPr lang="en-US" dirty="0"/>
              <a:t>Show an accomplishment </a:t>
            </a:r>
          </a:p>
          <a:p>
            <a:pPr marL="342900" marR="0" lvl="0" indent="-342900">
              <a:lnSpc>
                <a:spcPct val="107000"/>
              </a:lnSpc>
              <a:spcBef>
                <a:spcPts val="0"/>
              </a:spcBef>
              <a:spcAft>
                <a:spcPts val="80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6150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0" y="3356516"/>
            <a:ext cx="12207240" cy="73152"/>
          </a:xfrm>
          <a:prstGeom prst="rect">
            <a:avLst/>
          </a:prstGeom>
        </p:spPr>
      </p:pic>
      <p:sp>
        <p:nvSpPr>
          <p:cNvPr id="4" name="Text Placeholder 3"/>
          <p:cNvSpPr>
            <a:spLocks noGrp="1"/>
          </p:cNvSpPr>
          <p:nvPr>
            <p:ph type="body" sz="quarter" idx="10"/>
          </p:nvPr>
        </p:nvSpPr>
        <p:spPr/>
        <p:txBody>
          <a:bodyPr/>
          <a:lstStyle/>
          <a:p>
            <a:r>
              <a:rPr lang="en-US" dirty="0" smtClean="0"/>
              <a:t>Thank You</a:t>
            </a:r>
            <a:endParaRPr lang="en-US" dirty="0"/>
          </a:p>
        </p:txBody>
      </p:sp>
    </p:spTree>
    <p:custDataLst>
      <p:tags r:id="rId1"/>
    </p:custDataLst>
    <p:extLst>
      <p:ext uri="{BB962C8B-B14F-4D97-AF65-F5344CB8AC3E}">
        <p14:creationId xmlns:p14="http://schemas.microsoft.com/office/powerpoint/2010/main" val="3134601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TITLE SLIDE LAYOUT" val="2BFu47cZ"/>
  <p:tag name="ARTICULATE_DESIGN_ID_CUSTOM LAYOUT" val="IWrFZ74v"/>
  <p:tag name="ARTICULATE_SLIDE_COUNT" val="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itle Slide Layout">
  <a:themeElements>
    <a:clrScheme name="LHI">
      <a:dk1>
        <a:srgbClr val="343741"/>
      </a:dk1>
      <a:lt1>
        <a:srgbClr val="FFFFFF"/>
      </a:lt1>
      <a:dk2>
        <a:srgbClr val="44546A"/>
      </a:dk2>
      <a:lt2>
        <a:srgbClr val="FFFFFF"/>
      </a:lt2>
      <a:accent1>
        <a:srgbClr val="0077C8"/>
      </a:accent1>
      <a:accent2>
        <a:srgbClr val="9ACF87"/>
      </a:accent2>
      <a:accent3>
        <a:srgbClr val="F57F29"/>
      </a:accent3>
      <a:accent4>
        <a:srgbClr val="00468B"/>
      </a:accent4>
      <a:accent5>
        <a:srgbClr val="409F68"/>
      </a:accent5>
      <a:accent6>
        <a:srgbClr val="A41A2D"/>
      </a:accent6>
      <a:hlink>
        <a:srgbClr val="005F9E"/>
      </a:hlink>
      <a:folHlink>
        <a:srgbClr val="A9ABAC"/>
      </a:folHlink>
    </a:clrScheme>
    <a:fontScheme name="LHI Br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KT_LHI-PowerPoint-Template" id="{69884292-447F-42A3-8E63-6C55F44C1A72}" vid="{2A66BF1A-30F9-407E-A8AB-245CD0CAA728}"/>
    </a:ext>
  </a:extLst>
</a:theme>
</file>

<file path=ppt/theme/theme2.xml><?xml version="1.0" encoding="utf-8"?>
<a:theme xmlns:a="http://schemas.openxmlformats.org/drawingml/2006/main" name="Custom Layout">
  <a:themeElements>
    <a:clrScheme name="LHI">
      <a:dk1>
        <a:srgbClr val="343741"/>
      </a:dk1>
      <a:lt1>
        <a:srgbClr val="FFFFFF"/>
      </a:lt1>
      <a:dk2>
        <a:srgbClr val="44546A"/>
      </a:dk2>
      <a:lt2>
        <a:srgbClr val="FFFFFF"/>
      </a:lt2>
      <a:accent1>
        <a:srgbClr val="0077C8"/>
      </a:accent1>
      <a:accent2>
        <a:srgbClr val="9ACF87"/>
      </a:accent2>
      <a:accent3>
        <a:srgbClr val="F57F29"/>
      </a:accent3>
      <a:accent4>
        <a:srgbClr val="00468B"/>
      </a:accent4>
      <a:accent5>
        <a:srgbClr val="409F68"/>
      </a:accent5>
      <a:accent6>
        <a:srgbClr val="A41A2D"/>
      </a:accent6>
      <a:hlink>
        <a:srgbClr val="005F9E"/>
      </a:hlink>
      <a:folHlink>
        <a:srgbClr val="A9ABAC"/>
      </a:folHlink>
    </a:clrScheme>
    <a:fontScheme name="LHI Br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KT_LHI-PowerPoint-Template" id="{69884292-447F-42A3-8E63-6C55F44C1A72}" vid="{5BE412DA-A352-4953-B6DD-8FE18E6B2D04}"/>
    </a:ext>
  </a:extLst>
</a:theme>
</file>

<file path=ppt/theme/theme3.xml><?xml version="1.0" encoding="utf-8"?>
<a:theme xmlns:a="http://schemas.openxmlformats.org/drawingml/2006/main" name="Section Transition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HI Br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14975</TotalTime>
  <Words>613</Words>
  <Application>Microsoft Office PowerPoint</Application>
  <PresentationFormat>Widescreen</PresentationFormat>
  <Paragraphs>48</Paragraphs>
  <Slides>5</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Symbol</vt:lpstr>
      <vt:lpstr>Times New Roman</vt:lpstr>
      <vt:lpstr>Title Slide Layout</vt:lpstr>
      <vt:lpstr>Custom Layout</vt:lpstr>
      <vt:lpstr>Section Transition Slide</vt:lpstr>
      <vt:lpstr>PowerPoint Presentation</vt:lpstr>
      <vt:lpstr>Agenda</vt:lpstr>
      <vt:lpstr>Transferable Skills, Resume and Cover Letter</vt:lpstr>
      <vt:lpstr>Fill In The Gaps and Extra Tips   </vt:lpstr>
      <vt:lpstr>PowerPoint Presentation</vt:lpstr>
    </vt:vector>
  </TitlesOfParts>
  <Company>Logistics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Amy Fredricks</cp:lastModifiedBy>
  <cp:revision>744</cp:revision>
  <cp:lastPrinted>2018-01-31T15:23:20Z</cp:lastPrinted>
  <dcterms:created xsi:type="dcterms:W3CDTF">2016-11-30T19:52:40Z</dcterms:created>
  <dcterms:modified xsi:type="dcterms:W3CDTF">2019-10-31T15:09:55Z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D6605AF2-CF63-4752-86D2-022FB2F5C625</vt:lpwstr>
  </property>
  <property fmtid="{D5CDD505-2E9C-101B-9397-08002B2CF9AE}" pid="3" name="ArticulatePath">
    <vt:lpwstr>Presentation1</vt:lpwstr>
  </property>
</Properties>
</file>